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8"/>
  </p:notesMasterIdLst>
  <p:sldIdLst>
    <p:sldId id="264" r:id="rId2"/>
    <p:sldId id="256" r:id="rId3"/>
    <p:sldId id="259" r:id="rId4"/>
    <p:sldId id="257" r:id="rId5"/>
    <p:sldId id="260" r:id="rId6"/>
    <p:sldId id="261" r:id="rId7"/>
  </p:sldIdLst>
  <p:sldSz cx="12192000" cy="6858000"/>
  <p:notesSz cx="6858000" cy="9144000"/>
  <p:embeddedFontLst>
    <p:embeddedFont>
      <p:font typeface="KyivType Sans2" panose="00000500000000000000" pitchFamily="50" charset="0"/>
      <p:regular r:id="rId9"/>
    </p:embeddedFont>
    <p:embeddedFont>
      <p:font typeface="Roboto Light" panose="02000000000000000000" pitchFamily="2" charset="0"/>
      <p:regular r:id="rId10"/>
      <p:italic r:id="rId11"/>
    </p:embeddedFon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KyivType Sans Medium2" panose="00000600000000000000" pitchFamily="50" charset="0"/>
      <p:regular r:id="rId16"/>
    </p:embeddedFont>
    <p:embeddedFont>
      <p:font typeface="Roboto" panose="02000000000000000000" pitchFamily="2" charset="0"/>
      <p:regular r:id="rId17"/>
      <p:bold r:id="rId18"/>
      <p:italic r:id="rId19"/>
      <p:boldItalic r:id="rId20"/>
    </p:embeddedFont>
    <p:embeddedFont>
      <p:font typeface="KyivType Sans Bold2" panose="00000800000000000000" pitchFamily="50" charset="0"/>
      <p:bold r:id="rId21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3E3E"/>
    <a:srgbClr val="FFF2EA"/>
    <a:srgbClr val="FFE6E4"/>
    <a:srgbClr val="F2EFFE"/>
    <a:srgbClr val="FD6B63"/>
    <a:srgbClr val="B2A7F7"/>
    <a:srgbClr val="FCC496"/>
    <a:srgbClr val="0C48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86" autoAdjust="0"/>
    <p:restoredTop sz="94660" autoAdjust="0"/>
  </p:normalViewPr>
  <p:slideViewPr>
    <p:cSldViewPr snapToGrid="0">
      <p:cViewPr varScale="1">
        <p:scale>
          <a:sx n="80" d="100"/>
          <a:sy n="80" d="100"/>
        </p:scale>
        <p:origin x="557" y="4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13.fntdata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viewProps" Target="viewProps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856E63-2039-446A-B2F9-3323D1278CBB}" type="datetimeFigureOut">
              <a:rPr lang="fr-FR" smtClean="0"/>
              <a:t>05/11/2021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C39CD1-3524-46B3-A33D-3A96A6148A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0097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GARDE F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1356" y="1375108"/>
            <a:ext cx="3510071" cy="3027728"/>
          </a:xfrm>
          <a:prstGeom prst="rect">
            <a:avLst/>
          </a:prstGeom>
        </p:spPr>
      </p:pic>
      <p:sp>
        <p:nvSpPr>
          <p:cNvPr id="2" name="ZoneTexte 1"/>
          <p:cNvSpPr txBox="1"/>
          <p:nvPr userDrawn="1"/>
        </p:nvSpPr>
        <p:spPr>
          <a:xfrm>
            <a:off x="3666477" y="5543038"/>
            <a:ext cx="49803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E3E3E"/>
                </a:solidFill>
                <a:effectLst/>
                <a:uLnTx/>
                <a:uFillTx/>
                <a:latin typeface="KyivType Sans2" panose="00000500000000000000" pitchFamily="50" charset="0"/>
                <a:ea typeface="+mn-ea"/>
                <a:cs typeface="+mn-cs"/>
              </a:rPr>
              <a:t>L’Expérience du Soin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E3E3E"/>
                </a:solidFill>
                <a:effectLst/>
                <a:uLnTx/>
                <a:uFillTx/>
                <a:latin typeface="KyivType Sans2" panose="00000500000000000000" pitchFamily="50" charset="0"/>
                <a:ea typeface="+mn-ea"/>
                <a:cs typeface="+mn-cs"/>
              </a:rPr>
              <a:t>Phyto-Aromatique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3E3E3E"/>
              </a:solidFill>
              <a:effectLst/>
              <a:uLnTx/>
              <a:uFillTx/>
              <a:latin typeface="KyivType Sans2" panose="00000500000000000000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6114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GARDE 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1356" y="1375108"/>
            <a:ext cx="3510071" cy="3027728"/>
          </a:xfrm>
          <a:prstGeom prst="rect">
            <a:avLst/>
          </a:prstGeom>
        </p:spPr>
      </p:pic>
      <p:sp>
        <p:nvSpPr>
          <p:cNvPr id="2" name="ZoneTexte 1"/>
          <p:cNvSpPr txBox="1"/>
          <p:nvPr userDrawn="1"/>
        </p:nvSpPr>
        <p:spPr>
          <a:xfrm>
            <a:off x="3666477" y="5543038"/>
            <a:ext cx="49803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E3E3E"/>
                </a:solidFill>
                <a:effectLst/>
                <a:uLnTx/>
                <a:uFillTx/>
                <a:latin typeface="KyivType Sans2" panose="00000500000000000000" pitchFamily="50" charset="0"/>
                <a:ea typeface="+mn-ea"/>
                <a:cs typeface="+mn-cs"/>
              </a:rPr>
              <a:t>The 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E3E3E"/>
                </a:solidFill>
                <a:effectLst/>
                <a:uLnTx/>
                <a:uFillTx/>
                <a:latin typeface="KyivType Sans2" panose="00000500000000000000" pitchFamily="50" charset="0"/>
                <a:ea typeface="+mn-ea"/>
                <a:cs typeface="+mn-cs"/>
              </a:rPr>
              <a:t>Experience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E3E3E"/>
                </a:solidFill>
                <a:effectLst/>
                <a:uLnTx/>
                <a:uFillTx/>
                <a:latin typeface="KyivType Sans2" panose="00000500000000000000" pitchFamily="50" charset="0"/>
                <a:ea typeface="+mn-ea"/>
                <a:cs typeface="+mn-cs"/>
              </a:rPr>
              <a:t> of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E3E3E"/>
                </a:solidFill>
                <a:effectLst/>
                <a:uLnTx/>
                <a:uFillTx/>
                <a:latin typeface="KyivType Sans2" panose="00000500000000000000" pitchFamily="50" charset="0"/>
                <a:ea typeface="+mn-ea"/>
                <a:cs typeface="+mn-cs"/>
              </a:rPr>
              <a:t>Phyto-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E3E3E"/>
                </a:solidFill>
                <a:effectLst/>
                <a:uLnTx/>
                <a:uFillTx/>
                <a:latin typeface="KyivType Sans2" panose="00000500000000000000" pitchFamily="50" charset="0"/>
                <a:ea typeface="+mn-ea"/>
                <a:cs typeface="+mn-cs"/>
              </a:rPr>
              <a:t>Aromatic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E3E3E"/>
                </a:solidFill>
                <a:effectLst/>
                <a:uLnTx/>
                <a:uFillTx/>
                <a:latin typeface="KyivType Sans2" panose="00000500000000000000" pitchFamily="50" charset="0"/>
                <a:ea typeface="+mn-ea"/>
                <a:cs typeface="+mn-cs"/>
              </a:rPr>
              <a:t> 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E3E3E"/>
                </a:solidFill>
                <a:effectLst/>
                <a:uLnTx/>
                <a:uFillTx/>
                <a:latin typeface="KyivType Sans2" panose="00000500000000000000" pitchFamily="50" charset="0"/>
                <a:ea typeface="+mn-ea"/>
                <a:cs typeface="+mn-cs"/>
              </a:rPr>
              <a:t>Skincare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3E3E3E"/>
              </a:solidFill>
              <a:effectLst/>
              <a:uLnTx/>
              <a:uFillTx/>
              <a:latin typeface="KyivType Sans2" panose="00000500000000000000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0482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429000"/>
            <a:ext cx="10515600" cy="816312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641" y="867784"/>
            <a:ext cx="2341530" cy="201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755087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court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838200" y="1270450"/>
            <a:ext cx="10515600" cy="487949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838200" y="254369"/>
            <a:ext cx="10515600" cy="792036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6011" y="6284980"/>
            <a:ext cx="519977" cy="448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235658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+ Texte + image gau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4588184" y="1286634"/>
            <a:ext cx="6765616" cy="486331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838200" y="272278"/>
            <a:ext cx="10515600" cy="792036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6011" y="6284980"/>
            <a:ext cx="519977" cy="448523"/>
          </a:xfrm>
          <a:prstGeom prst="rect">
            <a:avLst/>
          </a:prstGeom>
        </p:spPr>
      </p:pic>
      <p:sp>
        <p:nvSpPr>
          <p:cNvPr id="6" name="Espace réservé pour une image  5"/>
          <p:cNvSpPr>
            <a:spLocks noGrp="1"/>
          </p:cNvSpPr>
          <p:nvPr>
            <p:ph type="pic" sz="quarter" idx="11"/>
          </p:nvPr>
        </p:nvSpPr>
        <p:spPr>
          <a:xfrm>
            <a:off x="838200" y="1286634"/>
            <a:ext cx="3458671" cy="486331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2838338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+ Texte + image dro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6011" y="6284980"/>
            <a:ext cx="519977" cy="448523"/>
          </a:xfrm>
          <a:prstGeom prst="rect">
            <a:avLst/>
          </a:prstGeom>
        </p:spPr>
      </p:pic>
      <p:sp>
        <p:nvSpPr>
          <p:cNvPr id="8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838200" y="1278543"/>
            <a:ext cx="6765616" cy="492804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9" name="Titre 3"/>
          <p:cNvSpPr>
            <a:spLocks noGrp="1"/>
          </p:cNvSpPr>
          <p:nvPr>
            <p:ph type="title"/>
          </p:nvPr>
        </p:nvSpPr>
        <p:spPr>
          <a:xfrm>
            <a:off x="838200" y="268022"/>
            <a:ext cx="10515600" cy="792036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10" name="Espace réservé pour une image  5"/>
          <p:cNvSpPr>
            <a:spLocks noGrp="1"/>
          </p:cNvSpPr>
          <p:nvPr>
            <p:ph type="pic" sz="quarter" idx="11"/>
          </p:nvPr>
        </p:nvSpPr>
        <p:spPr>
          <a:xfrm>
            <a:off x="7895129" y="1278543"/>
            <a:ext cx="3458671" cy="49280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248449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230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0" r:id="rId3"/>
    <p:sldLayoutId id="2147483649" r:id="rId4"/>
    <p:sldLayoutId id="2147483652" r:id="rId5"/>
    <p:sldLayoutId id="2147483655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rgbClr val="3E3E3E"/>
          </a:solidFill>
          <a:latin typeface="KyivType Sans2" panose="00000500000000000000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360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/>
          <p:cNvSpPr txBox="1"/>
          <p:nvPr/>
        </p:nvSpPr>
        <p:spPr>
          <a:xfrm>
            <a:off x="1074401" y="1638370"/>
            <a:ext cx="911132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3E3E3E"/>
                </a:solidFill>
                <a:latin typeface="KyivType Sans Medium2" panose="00000600000000000000" pitchFamily="50" charset="0"/>
                <a:ea typeface="Roboto" panose="02000000000000000000" pitchFamily="2" charset="0"/>
              </a:rPr>
              <a:t>Typographies</a:t>
            </a:r>
          </a:p>
          <a:p>
            <a:r>
              <a:rPr lang="fr-FR" dirty="0" smtClean="0">
                <a:solidFill>
                  <a:srgbClr val="3E3E3E"/>
                </a:solidFill>
                <a:latin typeface="KyivType Sans2" panose="00000500000000000000" pitchFamily="50" charset="0"/>
                <a:ea typeface="Roboto" panose="02000000000000000000" pitchFamily="2" charset="0"/>
              </a:rPr>
              <a:t>For </a:t>
            </a:r>
            <a:r>
              <a:rPr lang="fr-FR" dirty="0" err="1" smtClean="0">
                <a:solidFill>
                  <a:srgbClr val="3E3E3E"/>
                </a:solidFill>
                <a:latin typeface="KyivType Sans2" panose="00000500000000000000" pitchFamily="50" charset="0"/>
                <a:ea typeface="Roboto" panose="02000000000000000000" pitchFamily="2" charset="0"/>
              </a:rPr>
              <a:t>titles</a:t>
            </a:r>
            <a:r>
              <a:rPr lang="fr-FR" dirty="0" smtClean="0">
                <a:solidFill>
                  <a:srgbClr val="3E3E3E"/>
                </a:solidFill>
                <a:latin typeface="KyivType Sans2" panose="00000500000000000000" pitchFamily="50" charset="0"/>
                <a:ea typeface="Roboto" panose="02000000000000000000" pitchFamily="2" charset="0"/>
              </a:rPr>
              <a:t> = </a:t>
            </a:r>
            <a:r>
              <a:rPr lang="fr-FR" dirty="0" err="1" smtClean="0">
                <a:solidFill>
                  <a:srgbClr val="3E3E3E"/>
                </a:solidFill>
                <a:latin typeface="KyivType Sans2" panose="00000500000000000000" pitchFamily="50" charset="0"/>
                <a:ea typeface="Roboto" panose="02000000000000000000" pitchFamily="2" charset="0"/>
              </a:rPr>
              <a:t>Kyiv</a:t>
            </a:r>
            <a:r>
              <a:rPr lang="fr-FR" dirty="0" smtClean="0">
                <a:solidFill>
                  <a:srgbClr val="3E3E3E"/>
                </a:solidFill>
                <a:latin typeface="KyivType Sans2" panose="00000500000000000000" pitchFamily="50" charset="0"/>
                <a:ea typeface="Roboto" panose="02000000000000000000" pitchFamily="2" charset="0"/>
              </a:rPr>
              <a:t> Sans Regular 2, </a:t>
            </a:r>
            <a:r>
              <a:rPr lang="fr-FR" dirty="0" err="1" smtClean="0">
                <a:solidFill>
                  <a:srgbClr val="3E3E3E"/>
                </a:solidFill>
                <a:latin typeface="KyivType Sans Medium2" panose="00000600000000000000" pitchFamily="50" charset="0"/>
                <a:ea typeface="Roboto" panose="02000000000000000000" pitchFamily="2" charset="0"/>
              </a:rPr>
              <a:t>Kyiv</a:t>
            </a:r>
            <a:r>
              <a:rPr lang="fr-FR" dirty="0" smtClean="0">
                <a:solidFill>
                  <a:srgbClr val="3E3E3E"/>
                </a:solidFill>
                <a:latin typeface="KyivType Sans Medium2" panose="00000600000000000000" pitchFamily="50" charset="0"/>
                <a:ea typeface="Roboto" panose="02000000000000000000" pitchFamily="2" charset="0"/>
              </a:rPr>
              <a:t> Sans Medium 2</a:t>
            </a:r>
            <a:r>
              <a:rPr lang="fr-FR" dirty="0" smtClean="0">
                <a:solidFill>
                  <a:srgbClr val="3E3E3E"/>
                </a:solidFill>
                <a:latin typeface="KyivType Sans2" panose="00000500000000000000" pitchFamily="50" charset="0"/>
                <a:ea typeface="Roboto" panose="02000000000000000000" pitchFamily="2" charset="0"/>
              </a:rPr>
              <a:t>, </a:t>
            </a:r>
            <a:r>
              <a:rPr lang="fr-FR" dirty="0" err="1" smtClean="0">
                <a:solidFill>
                  <a:srgbClr val="3E3E3E"/>
                </a:solidFill>
                <a:latin typeface="KyivType Sans Bold2" panose="00000800000000000000" pitchFamily="50" charset="0"/>
                <a:ea typeface="Roboto" panose="02000000000000000000" pitchFamily="2" charset="0"/>
              </a:rPr>
              <a:t>Kyiv</a:t>
            </a:r>
            <a:r>
              <a:rPr lang="fr-FR" dirty="0" smtClean="0">
                <a:solidFill>
                  <a:srgbClr val="3E3E3E"/>
                </a:solidFill>
                <a:latin typeface="KyivType Sans Bold2" panose="00000800000000000000" pitchFamily="50" charset="0"/>
                <a:ea typeface="Roboto" panose="02000000000000000000" pitchFamily="2" charset="0"/>
              </a:rPr>
              <a:t> Sans Bold 2</a:t>
            </a:r>
          </a:p>
          <a:p>
            <a:r>
              <a:rPr lang="fr-FR" dirty="0" smtClean="0">
                <a:solidFill>
                  <a:srgbClr val="3E3E3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For </a:t>
            </a:r>
            <a:r>
              <a:rPr lang="fr-FR" dirty="0" err="1" smtClean="0">
                <a:solidFill>
                  <a:srgbClr val="3E3E3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texts</a:t>
            </a:r>
            <a:r>
              <a:rPr lang="fr-FR" dirty="0" smtClean="0">
                <a:solidFill>
                  <a:srgbClr val="3E3E3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= </a:t>
            </a:r>
            <a:r>
              <a:rPr lang="fr-FR" dirty="0" err="1" smtClean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Roboto</a:t>
            </a:r>
            <a:r>
              <a:rPr lang="fr-FR" dirty="0" smtClean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fr-FR" dirty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Standard </a:t>
            </a:r>
            <a:r>
              <a:rPr lang="fr-FR" dirty="0" smtClean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Light </a:t>
            </a:r>
            <a:r>
              <a:rPr lang="fr-FR" dirty="0" smtClean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and</a:t>
            </a:r>
            <a:r>
              <a:rPr lang="fr-FR" dirty="0" smtClean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fr-FR" dirty="0" err="1" smtClean="0">
                <a:solidFill>
                  <a:srgbClr val="3E3E3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Roboto</a:t>
            </a:r>
            <a:r>
              <a:rPr lang="fr-FR" dirty="0" smtClean="0">
                <a:solidFill>
                  <a:srgbClr val="3E3E3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Standard</a:t>
            </a:r>
            <a:endParaRPr lang="fr-FR" dirty="0">
              <a:solidFill>
                <a:srgbClr val="3E3E3E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endParaRPr lang="fr-FR" dirty="0" smtClean="0">
              <a:solidFill>
                <a:srgbClr val="3E3E3E"/>
              </a:solidFill>
              <a:latin typeface="KyivType Sans Bold2" panose="00000800000000000000" pitchFamily="50" charset="0"/>
              <a:ea typeface="Roboto" panose="02000000000000000000" pitchFamily="2" charset="0"/>
            </a:endParaRPr>
          </a:p>
          <a:p>
            <a:r>
              <a:rPr lang="fr-FR" dirty="0" smtClean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If </a:t>
            </a:r>
            <a:r>
              <a:rPr lang="en-US" dirty="0" smtClean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we </a:t>
            </a:r>
            <a:r>
              <a:rPr lang="en-US" dirty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talk about a product name in a text in </a:t>
            </a:r>
            <a:r>
              <a:rPr lang="en-US" dirty="0" err="1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Roboto</a:t>
            </a:r>
            <a:r>
              <a:rPr lang="en-US" dirty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we must put </a:t>
            </a:r>
            <a:r>
              <a:rPr lang="en-US" dirty="0" smtClean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the name of the product in </a:t>
            </a:r>
            <a:r>
              <a:rPr lang="en-US" dirty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KYIV small capitals, with capital letters at the beginning of words, examples </a:t>
            </a:r>
            <a:r>
              <a:rPr lang="fr-FR" cap="small" dirty="0" smtClean="0">
                <a:solidFill>
                  <a:srgbClr val="3E3E3E"/>
                </a:solidFill>
                <a:latin typeface="KyivType Sans2" panose="00000500000000000000" pitchFamily="50" charset="0"/>
                <a:ea typeface="Roboto" panose="02000000000000000000" pitchFamily="2" charset="0"/>
              </a:rPr>
              <a:t>Elixir </a:t>
            </a:r>
            <a:r>
              <a:rPr lang="fr-FR" cap="small" dirty="0" smtClean="0">
                <a:solidFill>
                  <a:srgbClr val="3E3E3E"/>
                </a:solidFill>
                <a:latin typeface="KyivType Sans2" panose="00000500000000000000" pitchFamily="50" charset="0"/>
                <a:ea typeface="Roboto" panose="02000000000000000000" pitchFamily="2" charset="0"/>
              </a:rPr>
              <a:t>Vital, Elastine Jour, Hydra N°1 </a:t>
            </a:r>
            <a:r>
              <a:rPr lang="fr-FR" cap="small" dirty="0" err="1" smtClean="0">
                <a:solidFill>
                  <a:srgbClr val="3E3E3E"/>
                </a:solidFill>
                <a:latin typeface="KyivType Sans2" panose="00000500000000000000" pitchFamily="50" charset="0"/>
                <a:ea typeface="Roboto" panose="02000000000000000000" pitchFamily="2" charset="0"/>
              </a:rPr>
              <a:t>Creme</a:t>
            </a:r>
            <a:r>
              <a:rPr lang="fr-FR" cap="small" dirty="0" smtClean="0">
                <a:solidFill>
                  <a:srgbClr val="3E3E3E"/>
                </a:solidFill>
                <a:latin typeface="KyivType Sans2" panose="00000500000000000000" pitchFamily="50" charset="0"/>
                <a:ea typeface="Roboto" panose="02000000000000000000" pitchFamily="2" charset="0"/>
              </a:rPr>
              <a:t> </a:t>
            </a:r>
            <a:endParaRPr lang="fr-FR" cap="small" dirty="0">
              <a:solidFill>
                <a:srgbClr val="3E3E3E"/>
              </a:solidFill>
              <a:latin typeface="KyivType Sans2" panose="00000500000000000000" pitchFamily="50" charset="0"/>
              <a:ea typeface="Roboto" panose="02000000000000000000" pitchFamily="2" charset="0"/>
            </a:endParaRPr>
          </a:p>
          <a:p>
            <a:endParaRPr lang="fr-FR" dirty="0" smtClean="0">
              <a:solidFill>
                <a:srgbClr val="3E3E3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fr-FR" dirty="0">
              <a:solidFill>
                <a:srgbClr val="3E3E3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fr-FR" dirty="0" err="1" smtClean="0">
                <a:solidFill>
                  <a:srgbClr val="3E3E3E"/>
                </a:solidFill>
                <a:latin typeface="KyivType Sans Medium2" panose="00000600000000000000" pitchFamily="50" charset="0"/>
                <a:ea typeface="Roboto" panose="02000000000000000000" pitchFamily="2" charset="0"/>
              </a:rPr>
              <a:t>Colors</a:t>
            </a:r>
            <a:r>
              <a:rPr lang="fr-FR" dirty="0" smtClean="0">
                <a:solidFill>
                  <a:srgbClr val="3E3E3E"/>
                </a:solidFill>
                <a:latin typeface="KyivType Sans Medium2" panose="00000600000000000000" pitchFamily="50" charset="0"/>
                <a:ea typeface="Roboto" panose="02000000000000000000" pitchFamily="2" charset="0"/>
              </a:rPr>
              <a:t> of the typographies in a </a:t>
            </a:r>
            <a:r>
              <a:rPr lang="fr-FR" dirty="0" err="1" smtClean="0">
                <a:solidFill>
                  <a:srgbClr val="3E3E3E"/>
                </a:solidFill>
                <a:latin typeface="KyivType Sans Medium2" panose="00000600000000000000" pitchFamily="50" charset="0"/>
                <a:ea typeface="Roboto" panose="02000000000000000000" pitchFamily="2" charset="0"/>
              </a:rPr>
              <a:t>powerpoint</a:t>
            </a:r>
            <a:r>
              <a:rPr lang="fr-FR" dirty="0" smtClean="0">
                <a:solidFill>
                  <a:srgbClr val="3E3E3E"/>
                </a:solidFill>
                <a:latin typeface="KyivType Sans Medium2" panose="00000600000000000000" pitchFamily="50" charset="0"/>
                <a:ea typeface="Roboto" panose="02000000000000000000" pitchFamily="2" charset="0"/>
              </a:rPr>
              <a:t> </a:t>
            </a:r>
            <a:r>
              <a:rPr lang="fr-FR" dirty="0" err="1" smtClean="0">
                <a:solidFill>
                  <a:srgbClr val="3E3E3E"/>
                </a:solidFill>
                <a:latin typeface="KyivType Sans Medium2" panose="00000600000000000000" pitchFamily="50" charset="0"/>
                <a:ea typeface="Roboto" panose="02000000000000000000" pitchFamily="2" charset="0"/>
              </a:rPr>
              <a:t>presentation</a:t>
            </a:r>
            <a:endParaRPr lang="fr-FR" dirty="0" smtClean="0">
              <a:solidFill>
                <a:srgbClr val="3E3E3E"/>
              </a:solidFill>
              <a:latin typeface="KyivType Sans Medium2" panose="00000600000000000000" pitchFamily="50" charset="0"/>
              <a:ea typeface="Roboto" panose="02000000000000000000" pitchFamily="2" charset="0"/>
            </a:endParaRPr>
          </a:p>
          <a:p>
            <a:r>
              <a:rPr lang="fr-FR" dirty="0" smtClean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Grey </a:t>
            </a:r>
            <a:r>
              <a:rPr lang="fr-FR" dirty="0" err="1" smtClean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current</a:t>
            </a:r>
            <a:r>
              <a:rPr lang="fr-FR" dirty="0" smtClean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fr-FR" dirty="0" err="1" smtClean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text</a:t>
            </a:r>
            <a:endParaRPr lang="fr-FR" dirty="0" smtClean="0">
              <a:solidFill>
                <a:srgbClr val="3E3E3E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r>
              <a:rPr lang="fr-FR" dirty="0" smtClean="0">
                <a:solidFill>
                  <a:srgbClr val="0C481A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Green </a:t>
            </a:r>
            <a:r>
              <a:rPr lang="fr-FR" dirty="0" err="1" smtClean="0">
                <a:solidFill>
                  <a:srgbClr val="0C481A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current</a:t>
            </a:r>
            <a:r>
              <a:rPr lang="fr-FR" dirty="0" smtClean="0">
                <a:solidFill>
                  <a:srgbClr val="0C481A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fr-FR" dirty="0" err="1" smtClean="0">
                <a:solidFill>
                  <a:srgbClr val="0C481A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text</a:t>
            </a:r>
            <a:endParaRPr lang="fr-FR" dirty="0" smtClean="0">
              <a:solidFill>
                <a:srgbClr val="0C481A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endParaRPr lang="fr-FR" dirty="0">
              <a:solidFill>
                <a:srgbClr val="0C481A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fr-FR" dirty="0" err="1" smtClean="0">
                <a:solidFill>
                  <a:srgbClr val="3E3E3E"/>
                </a:solidFill>
                <a:latin typeface="KyivType Sans Medium2" panose="00000600000000000000" pitchFamily="50" charset="0"/>
                <a:ea typeface="Roboto" panose="02000000000000000000" pitchFamily="2" charset="0"/>
              </a:rPr>
              <a:t>Colors</a:t>
            </a:r>
            <a:r>
              <a:rPr lang="fr-FR" dirty="0" smtClean="0">
                <a:solidFill>
                  <a:srgbClr val="3E3E3E"/>
                </a:solidFill>
                <a:latin typeface="KyivType Sans Medium2" panose="00000600000000000000" pitchFamily="50" charset="0"/>
                <a:ea typeface="Roboto" panose="02000000000000000000" pitchFamily="2" charset="0"/>
              </a:rPr>
              <a:t> for the </a:t>
            </a:r>
            <a:r>
              <a:rPr lang="fr-FR" dirty="0" err="1" smtClean="0">
                <a:solidFill>
                  <a:srgbClr val="3E3E3E"/>
                </a:solidFill>
                <a:latin typeface="KyivType Sans Medium2" panose="00000600000000000000" pitchFamily="50" charset="0"/>
                <a:ea typeface="Roboto" panose="02000000000000000000" pitchFamily="2" charset="0"/>
              </a:rPr>
              <a:t>color</a:t>
            </a:r>
            <a:r>
              <a:rPr lang="fr-FR" dirty="0" smtClean="0">
                <a:solidFill>
                  <a:srgbClr val="3E3E3E"/>
                </a:solidFill>
                <a:latin typeface="KyivType Sans Medium2" panose="00000600000000000000" pitchFamily="50" charset="0"/>
                <a:ea typeface="Roboto" panose="02000000000000000000" pitchFamily="2" charset="0"/>
              </a:rPr>
              <a:t> blocks</a:t>
            </a:r>
            <a:endParaRPr lang="fr-FR" dirty="0" smtClean="0">
              <a:solidFill>
                <a:srgbClr val="3E3E3E"/>
              </a:solidFill>
              <a:latin typeface="KyivType Sans Medium2" panose="00000600000000000000" pitchFamily="50" charset="0"/>
              <a:ea typeface="Roboto" panose="02000000000000000000" pitchFamily="2" charset="0"/>
            </a:endParaRPr>
          </a:p>
          <a:p>
            <a:r>
              <a:rPr lang="fr-FR" dirty="0" smtClean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Use the </a:t>
            </a:r>
            <a:r>
              <a:rPr lang="fr-FR" dirty="0" err="1" smtClean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colors</a:t>
            </a:r>
            <a:r>
              <a:rPr lang="fr-FR" dirty="0" smtClean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fr-FR" dirty="0" err="1" smtClean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level</a:t>
            </a:r>
            <a:r>
              <a:rPr lang="fr-FR" dirty="0" smtClean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3 of the </a:t>
            </a:r>
            <a:r>
              <a:rPr lang="fr-FR" dirty="0" err="1" smtClean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graphic</a:t>
            </a:r>
            <a:r>
              <a:rPr lang="fr-FR" dirty="0" smtClean="0">
                <a:solidFill>
                  <a:srgbClr val="3E3E3E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charter = </a:t>
            </a:r>
            <a:endParaRPr lang="fr-FR" dirty="0" smtClean="0">
              <a:solidFill>
                <a:srgbClr val="3E3E3E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190949" y="4692849"/>
            <a:ext cx="1111623" cy="1721223"/>
          </a:xfrm>
          <a:prstGeom prst="rect">
            <a:avLst/>
          </a:prstGeom>
          <a:solidFill>
            <a:srgbClr val="FFF2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6281397" y="4692849"/>
            <a:ext cx="1111623" cy="1721223"/>
          </a:xfrm>
          <a:prstGeom prst="rect">
            <a:avLst/>
          </a:prstGeom>
          <a:solidFill>
            <a:srgbClr val="F2EF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7736173" y="4692849"/>
            <a:ext cx="1111623" cy="1721223"/>
          </a:xfrm>
          <a:prstGeom prst="rect">
            <a:avLst/>
          </a:prstGeom>
          <a:solidFill>
            <a:srgbClr val="FFE6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space réservé du titre 1"/>
          <p:cNvSpPr txBox="1">
            <a:spLocks/>
          </p:cNvSpPr>
          <p:nvPr/>
        </p:nvSpPr>
        <p:spPr>
          <a:xfrm>
            <a:off x="833717" y="3580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rgbClr val="3E3E3E"/>
                </a:solidFill>
                <a:latin typeface="KyivType Sans2" panose="00000500000000000000" pitchFamily="50" charset="0"/>
                <a:ea typeface="+mj-ea"/>
                <a:cs typeface="+mj-cs"/>
              </a:defRPr>
            </a:lvl1pPr>
          </a:lstStyle>
          <a:p>
            <a:r>
              <a:rPr lang="fr-FR" dirty="0" smtClean="0"/>
              <a:t>TITLE – </a:t>
            </a:r>
            <a:r>
              <a:rPr lang="fr-FR" dirty="0" err="1" smtClean="0"/>
              <a:t>Title</a:t>
            </a:r>
            <a:r>
              <a:rPr lang="fr-FR" dirty="0" smtClean="0"/>
              <a:t> font size </a:t>
            </a:r>
            <a:r>
              <a:rPr lang="fr-FR" dirty="0" smtClean="0"/>
              <a:t>48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25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4866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213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pour une image  3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09192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pour une image  3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68884747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nalisé 2">
      <a:majorFont>
        <a:latin typeface="KyivType Sans"/>
        <a:ea typeface=""/>
        <a:cs typeface=""/>
      </a:majorFont>
      <a:minorFont>
        <a:latin typeface="Robo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1745</TotalTime>
  <Words>107</Words>
  <Application>Microsoft Office PowerPoint</Application>
  <PresentationFormat>Grand écran</PresentationFormat>
  <Paragraphs>14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4" baseType="lpstr">
      <vt:lpstr>KyivType Sans2</vt:lpstr>
      <vt:lpstr>Roboto Light</vt:lpstr>
      <vt:lpstr>Calibri</vt:lpstr>
      <vt:lpstr>KyivType Sans Medium2</vt:lpstr>
      <vt:lpstr>Roboto</vt:lpstr>
      <vt:lpstr>KyivType Sans Bold2</vt:lpstr>
      <vt:lpstr>Arial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ANDRIEUX Karen</dc:creator>
  <cp:lastModifiedBy>ANDRIEUX Karen</cp:lastModifiedBy>
  <cp:revision>27</cp:revision>
  <dcterms:created xsi:type="dcterms:W3CDTF">2021-06-09T15:59:40Z</dcterms:created>
  <dcterms:modified xsi:type="dcterms:W3CDTF">2021-11-05T09:06:44Z</dcterms:modified>
</cp:coreProperties>
</file>