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9"/>
  </p:notesMasterIdLst>
  <p:sldIdLst>
    <p:sldId id="263" r:id="rId2"/>
    <p:sldId id="264" r:id="rId3"/>
    <p:sldId id="256" r:id="rId4"/>
    <p:sldId id="259" r:id="rId5"/>
    <p:sldId id="257" r:id="rId6"/>
    <p:sldId id="260" r:id="rId7"/>
    <p:sldId id="261" r:id="rId8"/>
  </p:sldIdLst>
  <p:sldSz cx="12192000" cy="6858000"/>
  <p:notesSz cx="6858000" cy="9144000"/>
  <p:embeddedFontLst>
    <p:embeddedFont>
      <p:font typeface="KyivType Sans Medium2" panose="00000600000000000000" pitchFamily="50" charset="0"/>
      <p:regular r:id="rId10"/>
    </p:embeddedFont>
    <p:embeddedFont>
      <p:font typeface="Roboto" panose="02000000000000000000" pitchFamily="2" charset="0"/>
      <p:regular r:id="rId11"/>
      <p:bold r:id="rId12"/>
      <p:italic r:id="rId13"/>
      <p:boldItalic r:id="rId14"/>
    </p:embeddedFont>
    <p:embeddedFont>
      <p:font typeface="KyivType Sans Bold2" panose="00000800000000000000" pitchFamily="50" charset="0"/>
      <p:bold r:id="rId15"/>
    </p:embeddedFont>
    <p:embeddedFont>
      <p:font typeface="KyivType Sans2" panose="00000500000000000000" pitchFamily="50" charset="0"/>
      <p:regular r:id="rId16"/>
    </p:embeddedFont>
    <p:embeddedFont>
      <p:font typeface="Roboto Light" panose="02000000000000000000" pitchFamily="2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E3E"/>
    <a:srgbClr val="FFF2EA"/>
    <a:srgbClr val="FFE6E4"/>
    <a:srgbClr val="F2EFFE"/>
    <a:srgbClr val="FD6B63"/>
    <a:srgbClr val="B2A7F7"/>
    <a:srgbClr val="FCC496"/>
    <a:srgbClr val="0C48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660" autoAdjust="0"/>
  </p:normalViewPr>
  <p:slideViewPr>
    <p:cSldViewPr snapToGrid="0">
      <p:cViewPr varScale="1">
        <p:scale>
          <a:sx n="80" d="100"/>
          <a:sy n="80" d="100"/>
        </p:scale>
        <p:origin x="557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56E63-2039-446A-B2F9-3323D1278CBB}" type="datetimeFigureOut">
              <a:rPr lang="fr-FR" smtClean="0"/>
              <a:t>27/10/2021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39CD1-3524-46B3-A33D-3A96A6148A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09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56" y="1375108"/>
            <a:ext cx="3510071" cy="3027728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3666477" y="5543038"/>
            <a:ext cx="4980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L’Expérience du Soin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Phyto-Aromatique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3E3E3E"/>
              </a:solidFill>
              <a:effectLst/>
              <a:uLnTx/>
              <a:uFillTx/>
              <a:latin typeface="KyivType Sans2" panose="00000500000000000000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114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56" y="1375108"/>
            <a:ext cx="3510071" cy="3027728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3666477" y="5543038"/>
            <a:ext cx="4980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The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Experience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Phyto-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Aromatic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Skincare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3E3E3E"/>
              </a:solidFill>
              <a:effectLst/>
              <a:uLnTx/>
              <a:uFillTx/>
              <a:latin typeface="KyivType Sans2" panose="00000500000000000000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482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8163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641" y="867784"/>
            <a:ext cx="2341530" cy="201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55087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ourt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838200" y="1270450"/>
            <a:ext cx="10515600" cy="487949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254369"/>
            <a:ext cx="10515600" cy="792036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11" y="6284980"/>
            <a:ext cx="519977" cy="44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3565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 + image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588184" y="1286634"/>
            <a:ext cx="6765616" cy="48633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272278"/>
            <a:ext cx="10515600" cy="792036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11" y="6284980"/>
            <a:ext cx="519977" cy="448523"/>
          </a:xfrm>
          <a:prstGeom prst="rect">
            <a:avLst/>
          </a:prstGeom>
        </p:spPr>
      </p:pic>
      <p:sp>
        <p:nvSpPr>
          <p:cNvPr id="6" name="Espace réservé pour une image  5"/>
          <p:cNvSpPr>
            <a:spLocks noGrp="1"/>
          </p:cNvSpPr>
          <p:nvPr>
            <p:ph type="pic" sz="quarter" idx="11"/>
          </p:nvPr>
        </p:nvSpPr>
        <p:spPr>
          <a:xfrm>
            <a:off x="838200" y="1286634"/>
            <a:ext cx="3458671" cy="486331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83833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 + image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11" y="6284980"/>
            <a:ext cx="519977" cy="448523"/>
          </a:xfrm>
          <a:prstGeom prst="rect">
            <a:avLst/>
          </a:prstGeom>
        </p:spPr>
      </p:pic>
      <p:sp>
        <p:nvSpPr>
          <p:cNvPr id="8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838200" y="1278543"/>
            <a:ext cx="6765616" cy="492804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Titre 3"/>
          <p:cNvSpPr>
            <a:spLocks noGrp="1"/>
          </p:cNvSpPr>
          <p:nvPr>
            <p:ph type="title"/>
          </p:nvPr>
        </p:nvSpPr>
        <p:spPr>
          <a:xfrm>
            <a:off x="838200" y="268022"/>
            <a:ext cx="10515600" cy="792036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0" name="Espace réservé pour une image  5"/>
          <p:cNvSpPr>
            <a:spLocks noGrp="1"/>
          </p:cNvSpPr>
          <p:nvPr>
            <p:ph type="pic" sz="quarter" idx="11"/>
          </p:nvPr>
        </p:nvSpPr>
        <p:spPr>
          <a:xfrm>
            <a:off x="7895129" y="1278543"/>
            <a:ext cx="3458671" cy="49280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48449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3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0" r:id="rId3"/>
    <p:sldLayoutId id="2147483649" r:id="rId4"/>
    <p:sldLayoutId id="2147483652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3E3E3E"/>
          </a:solidFill>
          <a:latin typeface="KyivType Sans2" panose="000005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37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60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074401" y="1638370"/>
            <a:ext cx="91113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Typographies</a:t>
            </a:r>
          </a:p>
          <a:p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Pour les titres = </a:t>
            </a:r>
            <a:r>
              <a:rPr lang="fr-FR" dirty="0" err="1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Kyiv</a:t>
            </a:r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 Sans Regular 2, </a:t>
            </a:r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Kyiv</a:t>
            </a:r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 Sans Medium 2</a:t>
            </a:r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, </a:t>
            </a:r>
            <a:r>
              <a:rPr lang="fr-FR" dirty="0" err="1" smtClean="0">
                <a:solidFill>
                  <a:srgbClr val="3E3E3E"/>
                </a:solidFill>
                <a:latin typeface="KyivType Sans Bold2" panose="00000800000000000000" pitchFamily="50" charset="0"/>
                <a:ea typeface="Roboto" panose="02000000000000000000" pitchFamily="2" charset="0"/>
              </a:rPr>
              <a:t>Kyiv</a:t>
            </a:r>
            <a:r>
              <a:rPr lang="fr-FR" dirty="0" smtClean="0">
                <a:solidFill>
                  <a:srgbClr val="3E3E3E"/>
                </a:solidFill>
                <a:latin typeface="KyivType Sans Bold2" panose="00000800000000000000" pitchFamily="50" charset="0"/>
                <a:ea typeface="Roboto" panose="02000000000000000000" pitchFamily="2" charset="0"/>
              </a:rPr>
              <a:t> Sans Bold 2</a:t>
            </a:r>
          </a:p>
          <a:p>
            <a:r>
              <a:rPr lang="fr-FR" dirty="0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Pour les textes =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Roboto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fr-FR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Standard 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Light et </a:t>
            </a:r>
            <a:r>
              <a:rPr lang="fr-FR" dirty="0" err="1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Roboto</a:t>
            </a:r>
            <a:r>
              <a:rPr lang="fr-FR" dirty="0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Standard</a:t>
            </a:r>
            <a:endParaRPr lang="fr-FR" dirty="0">
              <a:solidFill>
                <a:srgbClr val="3E3E3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endParaRPr lang="fr-FR" dirty="0" smtClean="0">
              <a:solidFill>
                <a:srgbClr val="3E3E3E"/>
              </a:solidFill>
              <a:latin typeface="KyivType Sans Bold2" panose="00000800000000000000" pitchFamily="50" charset="0"/>
              <a:ea typeface="Roboto" panose="02000000000000000000" pitchFamily="2" charset="0"/>
            </a:endParaRPr>
          </a:p>
          <a:p>
            <a:r>
              <a:rPr lang="fr-FR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Si l’on parle d’un nom de produit dans un 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texte en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Roboto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fr-FR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il faut le mettre en KYIV petites majuscules, 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avec majuscule en débuts de mots, exemples </a:t>
            </a:r>
            <a:r>
              <a:rPr lang="fr-FR" dirty="0" smtClean="0">
                <a:solidFill>
                  <a:srgbClr val="3E3E3E"/>
                </a:solidFill>
                <a:latin typeface="KyivType Sans Bold2" panose="00000800000000000000" pitchFamily="50" charset="0"/>
                <a:ea typeface="Roboto" panose="02000000000000000000" pitchFamily="2" charset="0"/>
              </a:rPr>
              <a:t> </a:t>
            </a:r>
            <a:r>
              <a:rPr lang="fr-FR" cap="small" dirty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Elixir </a:t>
            </a:r>
            <a:r>
              <a:rPr lang="fr-FR" cap="small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Vital, Elastine Jour, Hydra N°1 </a:t>
            </a:r>
            <a:r>
              <a:rPr lang="fr-FR" cap="small" dirty="0" err="1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Creme</a:t>
            </a:r>
            <a:r>
              <a:rPr lang="fr-FR" cap="small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 </a:t>
            </a:r>
            <a:endParaRPr lang="fr-FR" cap="small" dirty="0">
              <a:solidFill>
                <a:srgbClr val="3E3E3E"/>
              </a:solidFill>
              <a:latin typeface="KyivType Sans2" panose="00000500000000000000" pitchFamily="50" charset="0"/>
              <a:ea typeface="Roboto" panose="02000000000000000000" pitchFamily="2" charset="0"/>
            </a:endParaRPr>
          </a:p>
          <a:p>
            <a:endParaRPr lang="fr-FR" dirty="0" smtClean="0">
              <a:solidFill>
                <a:srgbClr val="3E3E3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fr-FR" dirty="0">
              <a:solidFill>
                <a:srgbClr val="3E3E3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Couleurs des typographies dans un </a:t>
            </a:r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ppt</a:t>
            </a:r>
            <a:endParaRPr lang="fr-FR" dirty="0" smtClean="0">
              <a:solidFill>
                <a:srgbClr val="3E3E3E"/>
              </a:solidFill>
              <a:latin typeface="KyivType Sans Medium2" panose="00000600000000000000" pitchFamily="50" charset="0"/>
              <a:ea typeface="Roboto" panose="02000000000000000000" pitchFamily="2" charset="0"/>
            </a:endParaRPr>
          </a:p>
          <a:p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Gris texte courant</a:t>
            </a:r>
          </a:p>
          <a:p>
            <a:r>
              <a:rPr lang="fr-FR" dirty="0" smtClean="0">
                <a:solidFill>
                  <a:srgbClr val="0C481A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Vert texte courant</a:t>
            </a:r>
          </a:p>
          <a:p>
            <a:endParaRPr lang="fr-FR" dirty="0">
              <a:solidFill>
                <a:srgbClr val="0C481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Couleurs pour les aplats</a:t>
            </a:r>
          </a:p>
          <a:p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Utiliser </a:t>
            </a:r>
            <a:r>
              <a:rPr lang="fr-FR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les couleurs en niveau 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3 de la charte =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90949" y="4692849"/>
            <a:ext cx="1111623" cy="1721223"/>
          </a:xfrm>
          <a:prstGeom prst="rect">
            <a:avLst/>
          </a:prstGeom>
          <a:solidFill>
            <a:srgbClr val="FFF2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281397" y="4692849"/>
            <a:ext cx="1111623" cy="1721223"/>
          </a:xfrm>
          <a:prstGeom prst="rect">
            <a:avLst/>
          </a:prstGeom>
          <a:solidFill>
            <a:srgbClr val="F2EF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736173" y="4692849"/>
            <a:ext cx="1111623" cy="1721223"/>
          </a:xfrm>
          <a:prstGeom prst="rect">
            <a:avLst/>
          </a:prstGeom>
          <a:solidFill>
            <a:srgbClr val="FF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titre 1"/>
          <p:cNvSpPr txBox="1">
            <a:spLocks/>
          </p:cNvSpPr>
          <p:nvPr/>
        </p:nvSpPr>
        <p:spPr>
          <a:xfrm>
            <a:off x="833717" y="358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3E3E3E"/>
                </a:solidFill>
                <a:latin typeface="KyivType Sans2" panose="00000500000000000000" pitchFamily="50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TITRE - Titre en Corps 48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2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86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1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19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888474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2">
      <a:majorFont>
        <a:latin typeface="KyivType Sans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100</Words>
  <Application>Microsoft Office PowerPoint</Application>
  <PresentationFormat>Grand écran</PresentationFormat>
  <Paragraphs>14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KyivType Sans Medium2</vt:lpstr>
      <vt:lpstr>Roboto</vt:lpstr>
      <vt:lpstr>Arial</vt:lpstr>
      <vt:lpstr>KyivType Sans Bold2</vt:lpstr>
      <vt:lpstr>KyivType Sans2</vt:lpstr>
      <vt:lpstr>Roboto Light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ANDRIEUX Karen</dc:creator>
  <cp:lastModifiedBy>ANDRIEUX Karen</cp:lastModifiedBy>
  <cp:revision>26</cp:revision>
  <dcterms:created xsi:type="dcterms:W3CDTF">2021-06-09T15:59:40Z</dcterms:created>
  <dcterms:modified xsi:type="dcterms:W3CDTF">2021-10-27T13:35:41Z</dcterms:modified>
</cp:coreProperties>
</file>