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32"/>
  </p:notesMasterIdLst>
  <p:sldIdLst>
    <p:sldId id="2097" r:id="rId3"/>
    <p:sldId id="478" r:id="rId4"/>
    <p:sldId id="1892" r:id="rId5"/>
    <p:sldId id="2095" r:id="rId6"/>
    <p:sldId id="2096" r:id="rId7"/>
    <p:sldId id="1901" r:id="rId8"/>
    <p:sldId id="1907" r:id="rId9"/>
    <p:sldId id="1960" r:id="rId10"/>
    <p:sldId id="1961" r:id="rId11"/>
    <p:sldId id="1934" r:id="rId12"/>
    <p:sldId id="1962" r:id="rId13"/>
    <p:sldId id="1963" r:id="rId14"/>
    <p:sldId id="260" r:id="rId15"/>
    <p:sldId id="1964" r:id="rId16"/>
    <p:sldId id="1965" r:id="rId17"/>
    <p:sldId id="1966" r:id="rId18"/>
    <p:sldId id="1967" r:id="rId19"/>
    <p:sldId id="1968" r:id="rId20"/>
    <p:sldId id="1969" r:id="rId21"/>
    <p:sldId id="1970" r:id="rId22"/>
    <p:sldId id="1971" r:id="rId23"/>
    <p:sldId id="1972" r:id="rId24"/>
    <p:sldId id="1973" r:id="rId25"/>
    <p:sldId id="1974" r:id="rId26"/>
    <p:sldId id="1975" r:id="rId27"/>
    <p:sldId id="1976" r:id="rId28"/>
    <p:sldId id="1977" r:id="rId29"/>
    <p:sldId id="2094" r:id="rId30"/>
    <p:sldId id="2093" r:id="rId3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3C78"/>
    <a:srgbClr val="E4DBE9"/>
    <a:srgbClr val="D9CC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53" autoAdjust="0"/>
    <p:restoredTop sz="60316" autoAdjust="0"/>
  </p:normalViewPr>
  <p:slideViewPr>
    <p:cSldViewPr snapToGrid="0">
      <p:cViewPr>
        <p:scale>
          <a:sx n="50" d="100"/>
          <a:sy n="50" d="100"/>
        </p:scale>
        <p:origin x="2550" y="3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066C49-EAEB-40A1-94E2-A5DA196055C8}" type="datetimeFigureOut">
              <a:rPr lang="fr-FR" smtClean="0"/>
              <a:t>27/03/2023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B26655-F74F-47DB-904B-C500E7F8354F}" type="slidenum">
              <a:rPr lang="fr-FR" smtClean="0"/>
              <a:t>‹N°›</a:t>
            </a:fld>
            <a:endParaRPr lang="fr-FR"/>
          </a:p>
        </p:txBody>
      </p:sp>
    </p:spTree>
    <p:extLst>
      <p:ext uri="{BB962C8B-B14F-4D97-AF65-F5344CB8AC3E}">
        <p14:creationId xmlns:p14="http://schemas.microsoft.com/office/powerpoint/2010/main" val="2305152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E563EA7-A024-41BE-BFA5-2D2CC21575F9}" type="slidenum">
              <a:rPr lang="fr-FR" smtClean="0"/>
              <a:pPr/>
              <a:t>1</a:t>
            </a:fld>
            <a:endParaRPr lang="fr-FR"/>
          </a:p>
        </p:txBody>
      </p:sp>
    </p:spTree>
    <p:extLst>
      <p:ext uri="{BB962C8B-B14F-4D97-AF65-F5344CB8AC3E}">
        <p14:creationId xmlns:p14="http://schemas.microsoft.com/office/powerpoint/2010/main" val="1069456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9A0BF17-4335-42AC-947D-4BD484393DED}" type="slidenum">
              <a:rPr lang="fr-FR" smtClean="0"/>
              <a:t>13</a:t>
            </a:fld>
            <a:endParaRPr lang="fr-FR"/>
          </a:p>
        </p:txBody>
      </p:sp>
    </p:spTree>
    <p:extLst>
      <p:ext uri="{BB962C8B-B14F-4D97-AF65-F5344CB8AC3E}">
        <p14:creationId xmlns:p14="http://schemas.microsoft.com/office/powerpoint/2010/main" val="235123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E563EA7-A024-41BE-BFA5-2D2CC21575F9}" type="slidenum">
              <a:rPr lang="fr-FR" smtClean="0"/>
              <a:pPr/>
              <a:t>15</a:t>
            </a:fld>
            <a:endParaRPr lang="fr-FR"/>
          </a:p>
        </p:txBody>
      </p:sp>
    </p:spTree>
    <p:extLst>
      <p:ext uri="{BB962C8B-B14F-4D97-AF65-F5344CB8AC3E}">
        <p14:creationId xmlns:p14="http://schemas.microsoft.com/office/powerpoint/2010/main" val="1271202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E563EA7-A024-41BE-BFA5-2D2CC21575F9}" type="slidenum">
              <a:rPr lang="fr-FR" smtClean="0"/>
              <a:pPr/>
              <a:t>19</a:t>
            </a:fld>
            <a:endParaRPr lang="fr-FR"/>
          </a:p>
        </p:txBody>
      </p:sp>
    </p:spTree>
    <p:extLst>
      <p:ext uri="{BB962C8B-B14F-4D97-AF65-F5344CB8AC3E}">
        <p14:creationId xmlns:p14="http://schemas.microsoft.com/office/powerpoint/2010/main" val="828314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E563EA7-A024-41BE-BFA5-2D2CC21575F9}" type="slidenum">
              <a:rPr lang="fr-FR" smtClean="0"/>
              <a:t>20</a:t>
            </a:fld>
            <a:endParaRPr lang="fr-FR"/>
          </a:p>
        </p:txBody>
      </p:sp>
    </p:spTree>
    <p:extLst>
      <p:ext uri="{BB962C8B-B14F-4D97-AF65-F5344CB8AC3E}">
        <p14:creationId xmlns:p14="http://schemas.microsoft.com/office/powerpoint/2010/main" val="2766158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E563EA7-A024-41BE-BFA5-2D2CC21575F9}" type="slidenum">
              <a:rPr lang="fr-FR" smtClean="0"/>
              <a:pPr/>
              <a:t>23</a:t>
            </a:fld>
            <a:endParaRPr lang="fr-FR"/>
          </a:p>
        </p:txBody>
      </p:sp>
    </p:spTree>
    <p:extLst>
      <p:ext uri="{BB962C8B-B14F-4D97-AF65-F5344CB8AC3E}">
        <p14:creationId xmlns:p14="http://schemas.microsoft.com/office/powerpoint/2010/main" val="2806503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6 mois à un an après le stage d'immersion, nous devons rappeler nos clients pour qu'ils participent au stage de validation</a:t>
            </a:r>
          </a:p>
          <a:p>
            <a:endParaRPr lang="fr-FR" dirty="0"/>
          </a:p>
          <a:p>
            <a:r>
              <a:rPr lang="fr-FR" dirty="0"/>
              <a:t>lors de notre prochain rendez-vous </a:t>
            </a:r>
            <a:r>
              <a:rPr lang="fr-FR" dirty="0" err="1"/>
              <a:t>Yon</a:t>
            </a:r>
            <a:r>
              <a:rPr lang="fr-FR" dirty="0"/>
              <a:t>-Ka, nous verrons ensemble cette journée de formation de validation</a:t>
            </a:r>
          </a:p>
        </p:txBody>
      </p:sp>
      <p:sp>
        <p:nvSpPr>
          <p:cNvPr id="4" name="Espace réservé du numéro de diapositive 3"/>
          <p:cNvSpPr>
            <a:spLocks noGrp="1"/>
          </p:cNvSpPr>
          <p:nvPr>
            <p:ph type="sldNum" sz="quarter" idx="5"/>
          </p:nvPr>
        </p:nvSpPr>
        <p:spPr/>
        <p:txBody>
          <a:bodyPr/>
          <a:lstStyle/>
          <a:p>
            <a:fld id="{D9B26655-F74F-47DB-904B-C500E7F8354F}" type="slidenum">
              <a:rPr lang="fr-FR" smtClean="0"/>
              <a:t>28</a:t>
            </a:fld>
            <a:endParaRPr lang="fr-FR"/>
          </a:p>
        </p:txBody>
      </p:sp>
    </p:spTree>
    <p:extLst>
      <p:ext uri="{BB962C8B-B14F-4D97-AF65-F5344CB8AC3E}">
        <p14:creationId xmlns:p14="http://schemas.microsoft.com/office/powerpoint/2010/main" val="2604014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D2D63E3-0550-4826-886B-56ADBA66688D}" type="slidenum">
              <a:rPr lang="fr-FR" smtClean="0"/>
              <a:t>29</a:t>
            </a:fld>
            <a:endParaRPr lang="fr-FR"/>
          </a:p>
        </p:txBody>
      </p:sp>
    </p:spTree>
    <p:extLst>
      <p:ext uri="{BB962C8B-B14F-4D97-AF65-F5344CB8AC3E}">
        <p14:creationId xmlns:p14="http://schemas.microsoft.com/office/powerpoint/2010/main" val="1746359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La formation </a:t>
            </a:r>
            <a:r>
              <a:rPr lang="fr-FR" dirty="0" err="1"/>
              <a:t>Yon</a:t>
            </a:r>
            <a:r>
              <a:rPr lang="fr-FR" dirty="0"/>
              <a:t>-Ka est divisée en 2 parties :</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a:t>le stage d'immersion de 5 jours</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a:t>le stage de validation d'une journée</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indent="0" algn="l" defTabSz="914400" rtl="0" eaLnBrk="1" fontAlgn="auto" latinLnBrk="0" hangingPunct="1">
              <a:lnSpc>
                <a:spcPct val="100000"/>
              </a:lnSpc>
              <a:spcBef>
                <a:spcPts val="0"/>
              </a:spcBef>
              <a:spcAft>
                <a:spcPts val="0"/>
              </a:spcAft>
              <a:buClrTx/>
              <a:buSzTx/>
              <a:buFontTx/>
              <a:buNone/>
              <a:tabLst/>
              <a:defRPr/>
            </a:pPr>
            <a:r>
              <a:rPr lang="fr-FR" dirty="0"/>
              <a:t>Aujourd'hui, je vais vous présenter la formation en immersion, son programme et sa mise en œuvre. </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indent="0" algn="l" defTabSz="914400" rtl="0" eaLnBrk="1" fontAlgn="auto" latinLnBrk="0" hangingPunct="1">
              <a:lnSpc>
                <a:spcPct val="100000"/>
              </a:lnSpc>
              <a:spcBef>
                <a:spcPts val="0"/>
              </a:spcBef>
              <a:spcAft>
                <a:spcPts val="0"/>
              </a:spcAft>
              <a:buClrTx/>
              <a:buSzTx/>
              <a:buFontTx/>
              <a:buNone/>
              <a:tabLst/>
              <a:defRPr/>
            </a:pPr>
            <a:r>
              <a:rPr lang="fr-FR" dirty="0"/>
              <a:t>Tous les outils de formation sont disponibles.</a:t>
            </a:r>
          </a:p>
        </p:txBody>
      </p:sp>
      <p:sp>
        <p:nvSpPr>
          <p:cNvPr id="4" name="Espace réservé du numéro de diapositive 3"/>
          <p:cNvSpPr>
            <a:spLocks noGrp="1"/>
          </p:cNvSpPr>
          <p:nvPr>
            <p:ph type="sldNum" sz="quarter" idx="10"/>
          </p:nvPr>
        </p:nvSpPr>
        <p:spPr/>
        <p:txBody>
          <a:bodyPr/>
          <a:lstStyle/>
          <a:p>
            <a:fld id="{1D2D63E3-0550-4826-886B-56ADBA66688D}" type="slidenum">
              <a:rPr lang="fr-FR" smtClean="0"/>
              <a:t>2</a:t>
            </a:fld>
            <a:endParaRPr lang="fr-FR"/>
          </a:p>
        </p:txBody>
      </p:sp>
    </p:spTree>
    <p:extLst>
      <p:ext uri="{BB962C8B-B14F-4D97-AF65-F5344CB8AC3E}">
        <p14:creationId xmlns:p14="http://schemas.microsoft.com/office/powerpoint/2010/main" val="3541234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C'est ainsi que la formation de 5 jours est organisée.</a:t>
            </a:r>
          </a:p>
          <a:p>
            <a:endParaRPr lang="fr-FR" dirty="0"/>
          </a:p>
          <a:p>
            <a:r>
              <a:rPr lang="fr-FR" dirty="0"/>
              <a:t>Nous distinguons la partie théorique, plutôt le matin pour privilégier l'attention des participants et la partie pratique l'après-midi.</a:t>
            </a:r>
          </a:p>
          <a:p>
            <a:endParaRPr lang="fr-FR" dirty="0"/>
          </a:p>
          <a:p>
            <a:r>
              <a:rPr lang="fr-FR" dirty="0"/>
              <a:t>L'apprentissage se fait de manière progressive et cohérente avec notre offre de soins du visage.</a:t>
            </a:r>
          </a:p>
          <a:p>
            <a:r>
              <a:rPr lang="fr-FR" dirty="0"/>
              <a:t>En effet, nous commençons par apprendre les gestes courants et essentiels et au fil des jours nous apprenons des gestes plus techniques.</a:t>
            </a:r>
          </a:p>
          <a:p>
            <a:endParaRPr lang="fr-FR" dirty="0"/>
          </a:p>
          <a:p>
            <a:r>
              <a:rPr lang="fr-FR" dirty="0"/>
              <a:t>Les participants sont évalués tout au long de la semaine grâce à des jeux pédagogiques mais aussi lors du dernier jour avec la pratique d'un soin du visage complet en autonomie.</a:t>
            </a:r>
          </a:p>
          <a:p>
            <a:endParaRPr lang="fr-FR" dirty="0"/>
          </a:p>
          <a:p>
            <a:r>
              <a:rPr lang="fr-FR" dirty="0"/>
              <a:t>En France, nous organisons l'immersion sur une semaine mais vous pouvez répartir les journées sur plusieurs semaines en fonction de votre marché.</a:t>
            </a:r>
          </a:p>
        </p:txBody>
      </p:sp>
      <p:sp>
        <p:nvSpPr>
          <p:cNvPr id="4" name="Espace réservé du numéro de diapositive 3"/>
          <p:cNvSpPr>
            <a:spLocks noGrp="1"/>
          </p:cNvSpPr>
          <p:nvPr>
            <p:ph type="sldNum" sz="quarter" idx="5"/>
          </p:nvPr>
        </p:nvSpPr>
        <p:spPr/>
        <p:txBody>
          <a:bodyPr/>
          <a:lstStyle/>
          <a:p>
            <a:fld id="{D9B26655-F74F-47DB-904B-C500E7F8354F}" type="slidenum">
              <a:rPr lang="fr-FR" smtClean="0"/>
              <a:t>3</a:t>
            </a:fld>
            <a:endParaRPr lang="fr-FR"/>
          </a:p>
        </p:txBody>
      </p:sp>
    </p:spTree>
    <p:extLst>
      <p:ext uri="{BB962C8B-B14F-4D97-AF65-F5344CB8AC3E}">
        <p14:creationId xmlns:p14="http://schemas.microsoft.com/office/powerpoint/2010/main" val="2423111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Vous êtes maintenant capables de conseiller et vendre les ESSENTIELS, les CONTOURS et les SERUMS.</a:t>
            </a:r>
          </a:p>
        </p:txBody>
      </p:sp>
      <p:sp>
        <p:nvSpPr>
          <p:cNvPr id="4" name="Espace réservé du numéro de diapositive 3"/>
          <p:cNvSpPr>
            <a:spLocks noGrp="1"/>
          </p:cNvSpPr>
          <p:nvPr>
            <p:ph type="sldNum" sz="quarter" idx="5"/>
          </p:nvPr>
        </p:nvSpPr>
        <p:spPr/>
        <p:txBody>
          <a:bodyPr/>
          <a:lstStyle/>
          <a:p>
            <a:fld id="{CE563EA7-A024-41BE-BFA5-2D2CC21575F9}" type="slidenum">
              <a:rPr lang="fr-FR" smtClean="0"/>
              <a:pPr/>
              <a:t>4</a:t>
            </a:fld>
            <a:endParaRPr lang="fr-FR"/>
          </a:p>
        </p:txBody>
      </p:sp>
    </p:spTree>
    <p:extLst>
      <p:ext uri="{BB962C8B-B14F-4D97-AF65-F5344CB8AC3E}">
        <p14:creationId xmlns:p14="http://schemas.microsoft.com/office/powerpoint/2010/main" val="2841783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Vous êtes maintenant capable de réaliser l’ensemble des soins visage.</a:t>
            </a:r>
          </a:p>
        </p:txBody>
      </p:sp>
      <p:sp>
        <p:nvSpPr>
          <p:cNvPr id="4" name="Espace réservé du numéro de diapositive 3"/>
          <p:cNvSpPr>
            <a:spLocks noGrp="1"/>
          </p:cNvSpPr>
          <p:nvPr>
            <p:ph type="sldNum" sz="quarter" idx="5"/>
          </p:nvPr>
        </p:nvSpPr>
        <p:spPr/>
        <p:txBody>
          <a:bodyPr/>
          <a:lstStyle/>
          <a:p>
            <a:fld id="{CE563EA7-A024-41BE-BFA5-2D2CC21575F9}" type="slidenum">
              <a:rPr lang="fr-FR" smtClean="0"/>
              <a:pPr/>
              <a:t>5</a:t>
            </a:fld>
            <a:endParaRPr lang="fr-FR"/>
          </a:p>
        </p:txBody>
      </p:sp>
    </p:spTree>
    <p:extLst>
      <p:ext uri="{BB962C8B-B14F-4D97-AF65-F5344CB8AC3E}">
        <p14:creationId xmlns:p14="http://schemas.microsoft.com/office/powerpoint/2010/main" val="147766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1er jour, pour permettre aux participants qui viennent de loin, nous commençons à 10 heures</a:t>
            </a:r>
          </a:p>
        </p:txBody>
      </p:sp>
      <p:sp>
        <p:nvSpPr>
          <p:cNvPr id="4" name="Espace réservé du numéro de diapositive 3"/>
          <p:cNvSpPr>
            <a:spLocks noGrp="1"/>
          </p:cNvSpPr>
          <p:nvPr>
            <p:ph type="sldNum" sz="quarter" idx="5"/>
          </p:nvPr>
        </p:nvSpPr>
        <p:spPr/>
        <p:txBody>
          <a:bodyPr/>
          <a:lstStyle/>
          <a:p>
            <a:fld id="{CE563EA7-A024-41BE-BFA5-2D2CC21575F9}" type="slidenum">
              <a:rPr lang="fr-FR" smtClean="0"/>
              <a:pPr/>
              <a:t>6</a:t>
            </a:fld>
            <a:endParaRPr lang="fr-FR"/>
          </a:p>
        </p:txBody>
      </p:sp>
    </p:spTree>
    <p:extLst>
      <p:ext uri="{BB962C8B-B14F-4D97-AF65-F5344CB8AC3E}">
        <p14:creationId xmlns:p14="http://schemas.microsoft.com/office/powerpoint/2010/main" val="275187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présentation de la marque est essentielle, nous passons donc au moins une heure à expliquer la philosophie, l'histoire, les engagements...</a:t>
            </a:r>
          </a:p>
        </p:txBody>
      </p:sp>
      <p:sp>
        <p:nvSpPr>
          <p:cNvPr id="4" name="Espace réservé du numéro de diapositive 3"/>
          <p:cNvSpPr>
            <a:spLocks noGrp="1"/>
          </p:cNvSpPr>
          <p:nvPr>
            <p:ph type="sldNum" sz="quarter" idx="5"/>
          </p:nvPr>
        </p:nvSpPr>
        <p:spPr/>
        <p:txBody>
          <a:bodyPr/>
          <a:lstStyle/>
          <a:p>
            <a:fld id="{CE563EA7-A024-41BE-BFA5-2D2CC21575F9}" type="slidenum">
              <a:rPr lang="fr-FR" smtClean="0"/>
              <a:pPr/>
              <a:t>7</a:t>
            </a:fld>
            <a:endParaRPr lang="fr-FR"/>
          </a:p>
        </p:txBody>
      </p:sp>
    </p:spTree>
    <p:extLst>
      <p:ext uri="{BB962C8B-B14F-4D97-AF65-F5344CB8AC3E}">
        <p14:creationId xmlns:p14="http://schemas.microsoft.com/office/powerpoint/2010/main" val="1217752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9B26655-F74F-47DB-904B-C500E7F8354F}" type="slidenum">
              <a:rPr lang="fr-FR" smtClean="0"/>
              <a:t>9</a:t>
            </a:fld>
            <a:endParaRPr lang="fr-FR"/>
          </a:p>
        </p:txBody>
      </p:sp>
    </p:spTree>
    <p:extLst>
      <p:ext uri="{BB962C8B-B14F-4D97-AF65-F5344CB8AC3E}">
        <p14:creationId xmlns:p14="http://schemas.microsoft.com/office/powerpoint/2010/main" val="63913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E563EA7-A024-41BE-BFA5-2D2CC21575F9}" type="slidenum">
              <a:rPr lang="fr-FR" smtClean="0"/>
              <a:pPr/>
              <a:t>10</a:t>
            </a:fld>
            <a:endParaRPr lang="fr-FR"/>
          </a:p>
        </p:txBody>
      </p:sp>
    </p:spTree>
    <p:extLst>
      <p:ext uri="{BB962C8B-B14F-4D97-AF65-F5344CB8AC3E}">
        <p14:creationId xmlns:p14="http://schemas.microsoft.com/office/powerpoint/2010/main" val="2966094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18F014-86B7-4BD0-82BA-3B37926E938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08A7B23B-300B-47D7-AE70-DB9FC7CA71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56EFD852-6905-4C2A-A0A9-C0FA390999D9}"/>
              </a:ext>
            </a:extLst>
          </p:cNvPr>
          <p:cNvSpPr>
            <a:spLocks noGrp="1"/>
          </p:cNvSpPr>
          <p:nvPr>
            <p:ph type="dt" sz="half" idx="10"/>
          </p:nvPr>
        </p:nvSpPr>
        <p:spPr/>
        <p:txBody>
          <a:bodyPr/>
          <a:lstStyle/>
          <a:p>
            <a:fld id="{6211AAA0-B43B-4342-A1EB-630187716E7C}" type="datetimeFigureOut">
              <a:rPr lang="fr-FR" smtClean="0"/>
              <a:t>27/03/2023</a:t>
            </a:fld>
            <a:endParaRPr lang="fr-FR"/>
          </a:p>
        </p:txBody>
      </p:sp>
      <p:sp>
        <p:nvSpPr>
          <p:cNvPr id="5" name="Espace réservé du pied de page 4">
            <a:extLst>
              <a:ext uri="{FF2B5EF4-FFF2-40B4-BE49-F238E27FC236}">
                <a16:creationId xmlns:a16="http://schemas.microsoft.com/office/drawing/2014/main" id="{1EC3C2EF-CC62-45F0-A6D1-24F6722F900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4CDEAAF-6907-4353-8375-7D2F29B18B56}"/>
              </a:ext>
            </a:extLst>
          </p:cNvPr>
          <p:cNvSpPr>
            <a:spLocks noGrp="1"/>
          </p:cNvSpPr>
          <p:nvPr>
            <p:ph type="sldNum" sz="quarter" idx="12"/>
          </p:nvPr>
        </p:nvSpPr>
        <p:spPr/>
        <p:txBody>
          <a:bodyPr/>
          <a:lstStyle/>
          <a:p>
            <a:fld id="{9D40BDA8-F232-487C-AEBB-1E0FCDB7B865}" type="slidenum">
              <a:rPr lang="fr-FR" smtClean="0"/>
              <a:t>‹N°›</a:t>
            </a:fld>
            <a:endParaRPr lang="fr-FR"/>
          </a:p>
        </p:txBody>
      </p:sp>
    </p:spTree>
    <p:extLst>
      <p:ext uri="{BB962C8B-B14F-4D97-AF65-F5344CB8AC3E}">
        <p14:creationId xmlns:p14="http://schemas.microsoft.com/office/powerpoint/2010/main" val="2635706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CC4A31-4CC5-43AD-8874-8621F2FCC7DD}"/>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3D0ED5CD-E3FF-48A2-A5B0-067A2A605972}"/>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501C1CB-E759-4774-8160-3FD7A4FB7621}"/>
              </a:ext>
            </a:extLst>
          </p:cNvPr>
          <p:cNvSpPr>
            <a:spLocks noGrp="1"/>
          </p:cNvSpPr>
          <p:nvPr>
            <p:ph type="dt" sz="half" idx="10"/>
          </p:nvPr>
        </p:nvSpPr>
        <p:spPr/>
        <p:txBody>
          <a:bodyPr/>
          <a:lstStyle/>
          <a:p>
            <a:fld id="{6211AAA0-B43B-4342-A1EB-630187716E7C}" type="datetimeFigureOut">
              <a:rPr lang="fr-FR" smtClean="0"/>
              <a:t>27/03/2023</a:t>
            </a:fld>
            <a:endParaRPr lang="fr-FR"/>
          </a:p>
        </p:txBody>
      </p:sp>
      <p:sp>
        <p:nvSpPr>
          <p:cNvPr id="5" name="Espace réservé du pied de page 4">
            <a:extLst>
              <a:ext uri="{FF2B5EF4-FFF2-40B4-BE49-F238E27FC236}">
                <a16:creationId xmlns:a16="http://schemas.microsoft.com/office/drawing/2014/main" id="{C196E59E-BB45-4C4E-AF44-D0FC4D473B6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A97FA68-F2E6-443A-94C5-84D7397CFD77}"/>
              </a:ext>
            </a:extLst>
          </p:cNvPr>
          <p:cNvSpPr>
            <a:spLocks noGrp="1"/>
          </p:cNvSpPr>
          <p:nvPr>
            <p:ph type="sldNum" sz="quarter" idx="12"/>
          </p:nvPr>
        </p:nvSpPr>
        <p:spPr/>
        <p:txBody>
          <a:bodyPr/>
          <a:lstStyle/>
          <a:p>
            <a:fld id="{9D40BDA8-F232-487C-AEBB-1E0FCDB7B865}" type="slidenum">
              <a:rPr lang="fr-FR" smtClean="0"/>
              <a:t>‹N°›</a:t>
            </a:fld>
            <a:endParaRPr lang="fr-FR"/>
          </a:p>
        </p:txBody>
      </p:sp>
    </p:spTree>
    <p:extLst>
      <p:ext uri="{BB962C8B-B14F-4D97-AF65-F5344CB8AC3E}">
        <p14:creationId xmlns:p14="http://schemas.microsoft.com/office/powerpoint/2010/main" val="1529543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5673336-8FDF-462A-B9D0-E156502640D5}"/>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E3E1E6CE-F50F-4AC1-BC67-974AC2697C13}"/>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981DEF7-C056-4C40-9AF6-7FA976B2A1A4}"/>
              </a:ext>
            </a:extLst>
          </p:cNvPr>
          <p:cNvSpPr>
            <a:spLocks noGrp="1"/>
          </p:cNvSpPr>
          <p:nvPr>
            <p:ph type="dt" sz="half" idx="10"/>
          </p:nvPr>
        </p:nvSpPr>
        <p:spPr/>
        <p:txBody>
          <a:bodyPr/>
          <a:lstStyle/>
          <a:p>
            <a:fld id="{6211AAA0-B43B-4342-A1EB-630187716E7C}" type="datetimeFigureOut">
              <a:rPr lang="fr-FR" smtClean="0"/>
              <a:t>27/03/2023</a:t>
            </a:fld>
            <a:endParaRPr lang="fr-FR"/>
          </a:p>
        </p:txBody>
      </p:sp>
      <p:sp>
        <p:nvSpPr>
          <p:cNvPr id="5" name="Espace réservé du pied de page 4">
            <a:extLst>
              <a:ext uri="{FF2B5EF4-FFF2-40B4-BE49-F238E27FC236}">
                <a16:creationId xmlns:a16="http://schemas.microsoft.com/office/drawing/2014/main" id="{F2D23DF8-07AC-40B9-B773-ADB36541054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2CFA1BC-7CFA-4F0F-8F71-564BC0EA29E6}"/>
              </a:ext>
            </a:extLst>
          </p:cNvPr>
          <p:cNvSpPr>
            <a:spLocks noGrp="1"/>
          </p:cNvSpPr>
          <p:nvPr>
            <p:ph type="sldNum" sz="quarter" idx="12"/>
          </p:nvPr>
        </p:nvSpPr>
        <p:spPr/>
        <p:txBody>
          <a:bodyPr/>
          <a:lstStyle/>
          <a:p>
            <a:fld id="{9D40BDA8-F232-487C-AEBB-1E0FCDB7B865}" type="slidenum">
              <a:rPr lang="fr-FR" smtClean="0"/>
              <a:t>‹N°›</a:t>
            </a:fld>
            <a:endParaRPr lang="fr-FR"/>
          </a:p>
        </p:txBody>
      </p:sp>
    </p:spTree>
    <p:extLst>
      <p:ext uri="{BB962C8B-B14F-4D97-AF65-F5344CB8AC3E}">
        <p14:creationId xmlns:p14="http://schemas.microsoft.com/office/powerpoint/2010/main" val="409895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re court + Text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838200" y="1270450"/>
            <a:ext cx="10515600" cy="4879498"/>
          </a:xfrm>
          <a:prstGeom prst="rect">
            <a:avLst/>
          </a:prstGeom>
        </p:spPr>
        <p:txBody>
          <a:bodyPr/>
          <a:lstStyle>
            <a:lvl1pPr>
              <a:defRPr sz="2400"/>
            </a:lvl1pPr>
            <a:lvl2pPr>
              <a:defRPr sz="2000"/>
            </a:lvl2pPr>
            <a:lvl3pPr>
              <a:defRPr sz="18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3"/>
          <p:cNvSpPr>
            <a:spLocks noGrp="1"/>
          </p:cNvSpPr>
          <p:nvPr>
            <p:ph type="title"/>
          </p:nvPr>
        </p:nvSpPr>
        <p:spPr>
          <a:xfrm>
            <a:off x="838200" y="254369"/>
            <a:ext cx="10515600" cy="792036"/>
          </a:xfrm>
          <a:prstGeom prst="rect">
            <a:avLst/>
          </a:prstGeom>
        </p:spPr>
        <p:txBody>
          <a:bodyPr/>
          <a:lstStyle/>
          <a:p>
            <a:r>
              <a:rPr lang="fr-FR"/>
              <a:t>Modifiez le style du titre</a:t>
            </a:r>
          </a:p>
        </p:txBody>
      </p:sp>
    </p:spTree>
    <p:extLst>
      <p:ext uri="{BB962C8B-B14F-4D97-AF65-F5344CB8AC3E}">
        <p14:creationId xmlns:p14="http://schemas.microsoft.com/office/powerpoint/2010/main" val="34448585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210087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re + Texte + image droite">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36011" y="6284980"/>
            <a:ext cx="519977" cy="448523"/>
          </a:xfrm>
          <a:prstGeom prst="rect">
            <a:avLst/>
          </a:prstGeom>
        </p:spPr>
      </p:pic>
      <p:sp>
        <p:nvSpPr>
          <p:cNvPr id="8" name="Espace réservé du texte 2"/>
          <p:cNvSpPr>
            <a:spLocks noGrp="1"/>
          </p:cNvSpPr>
          <p:nvPr>
            <p:ph type="body" sz="quarter" idx="10"/>
          </p:nvPr>
        </p:nvSpPr>
        <p:spPr>
          <a:xfrm>
            <a:off x="838200" y="1278543"/>
            <a:ext cx="6765616" cy="4928048"/>
          </a:xfrm>
          <a:prstGeom prst="rect">
            <a:avLst/>
          </a:prstGeom>
        </p:spPr>
        <p:txBody>
          <a:bodyPr/>
          <a:lstStyle>
            <a:lvl1pPr>
              <a:defRPr sz="2400"/>
            </a:lvl1pPr>
            <a:lvl2pPr>
              <a:defRPr sz="2000"/>
            </a:lvl2pPr>
            <a:lvl3pPr>
              <a:defRPr sz="18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Titre 3"/>
          <p:cNvSpPr>
            <a:spLocks noGrp="1"/>
          </p:cNvSpPr>
          <p:nvPr>
            <p:ph type="title"/>
          </p:nvPr>
        </p:nvSpPr>
        <p:spPr>
          <a:xfrm>
            <a:off x="838200" y="268022"/>
            <a:ext cx="10515600" cy="792036"/>
          </a:xfrm>
          <a:prstGeom prst="rect">
            <a:avLst/>
          </a:prstGeom>
        </p:spPr>
        <p:txBody>
          <a:bodyPr/>
          <a:lstStyle/>
          <a:p>
            <a:r>
              <a:rPr lang="fr-FR"/>
              <a:t>Modifiez le style du titre</a:t>
            </a:r>
          </a:p>
        </p:txBody>
      </p:sp>
      <p:sp>
        <p:nvSpPr>
          <p:cNvPr id="10" name="Espace réservé pour une image  5"/>
          <p:cNvSpPr>
            <a:spLocks noGrp="1"/>
          </p:cNvSpPr>
          <p:nvPr>
            <p:ph type="pic" sz="quarter" idx="11"/>
          </p:nvPr>
        </p:nvSpPr>
        <p:spPr>
          <a:xfrm>
            <a:off x="7895129" y="1278543"/>
            <a:ext cx="3458671" cy="4928048"/>
          </a:xfrm>
          <a:prstGeom prst="rect">
            <a:avLst/>
          </a:prstGeom>
        </p:spPr>
        <p:txBody>
          <a:bodyPr/>
          <a:lstStyle/>
          <a:p>
            <a:endParaRPr lang="fr-FR"/>
          </a:p>
        </p:txBody>
      </p:sp>
      <p:pic>
        <p:nvPicPr>
          <p:cNvPr id="6" name="Image 5">
            <a:extLst>
              <a:ext uri="{FF2B5EF4-FFF2-40B4-BE49-F238E27FC236}">
                <a16:creationId xmlns:a16="http://schemas.microsoft.com/office/drawing/2014/main" id="{BDEABD9B-35F0-4C4E-A75B-4781CBD69EDC}"/>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33454" y="0"/>
            <a:ext cx="12215321" cy="6858000"/>
          </a:xfrm>
          <a:prstGeom prst="rect">
            <a:avLst/>
          </a:prstGeom>
        </p:spPr>
      </p:pic>
    </p:spTree>
    <p:extLst>
      <p:ext uri="{BB962C8B-B14F-4D97-AF65-F5344CB8AC3E}">
        <p14:creationId xmlns:p14="http://schemas.microsoft.com/office/powerpoint/2010/main" val="8175498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14F828-AB75-445E-8418-038E622BD46F}"/>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A300ED0A-B63F-4F6F-8AE2-2E4F8684EF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2C622B4-D09A-40A7-8602-BBE76DAF3B21}"/>
              </a:ext>
            </a:extLst>
          </p:cNvPr>
          <p:cNvSpPr>
            <a:spLocks noGrp="1"/>
          </p:cNvSpPr>
          <p:nvPr>
            <p:ph type="dt" sz="half" idx="10"/>
          </p:nvPr>
        </p:nvSpPr>
        <p:spPr/>
        <p:txBody>
          <a:bodyPr/>
          <a:lstStyle/>
          <a:p>
            <a:fld id="{04567616-C628-494E-AD68-D2469F81DD31}" type="datetimeFigureOut">
              <a:rPr lang="fr-FR" smtClean="0"/>
              <a:t>27/03/2023</a:t>
            </a:fld>
            <a:endParaRPr lang="fr-FR"/>
          </a:p>
        </p:txBody>
      </p:sp>
      <p:sp>
        <p:nvSpPr>
          <p:cNvPr id="5" name="Espace réservé du pied de page 4">
            <a:extLst>
              <a:ext uri="{FF2B5EF4-FFF2-40B4-BE49-F238E27FC236}">
                <a16:creationId xmlns:a16="http://schemas.microsoft.com/office/drawing/2014/main" id="{C902E295-85B2-4FCC-9A28-03E7D3DA4E7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50DDFFD-29EB-4B9A-9D6A-58AAC3A94E11}"/>
              </a:ext>
            </a:extLst>
          </p:cNvPr>
          <p:cNvSpPr>
            <a:spLocks noGrp="1"/>
          </p:cNvSpPr>
          <p:nvPr>
            <p:ph type="sldNum" sz="quarter" idx="12"/>
          </p:nvPr>
        </p:nvSpPr>
        <p:spPr/>
        <p:txBody>
          <a:bodyPr/>
          <a:lstStyle/>
          <a:p>
            <a:fld id="{06BE477D-8B21-4DBA-A775-B18D6C50049C}" type="slidenum">
              <a:rPr lang="fr-FR" smtClean="0"/>
              <a:t>‹N°›</a:t>
            </a:fld>
            <a:endParaRPr lang="fr-FR"/>
          </a:p>
        </p:txBody>
      </p:sp>
    </p:spTree>
    <p:extLst>
      <p:ext uri="{BB962C8B-B14F-4D97-AF65-F5344CB8AC3E}">
        <p14:creationId xmlns:p14="http://schemas.microsoft.com/office/powerpoint/2010/main" val="3167755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58835D-7489-4A01-A333-26CD7074709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7C9B1B8-DE2B-4659-9DFF-898FA36A4FF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56B1FED-5F74-44AF-9BA6-5197CB09F1AC}"/>
              </a:ext>
            </a:extLst>
          </p:cNvPr>
          <p:cNvSpPr>
            <a:spLocks noGrp="1"/>
          </p:cNvSpPr>
          <p:nvPr>
            <p:ph type="dt" sz="half" idx="10"/>
          </p:nvPr>
        </p:nvSpPr>
        <p:spPr/>
        <p:txBody>
          <a:bodyPr/>
          <a:lstStyle/>
          <a:p>
            <a:fld id="{04567616-C628-494E-AD68-D2469F81DD31}" type="datetimeFigureOut">
              <a:rPr lang="fr-FR" smtClean="0"/>
              <a:t>27/03/2023</a:t>
            </a:fld>
            <a:endParaRPr lang="fr-FR"/>
          </a:p>
        </p:txBody>
      </p:sp>
      <p:sp>
        <p:nvSpPr>
          <p:cNvPr id="5" name="Espace réservé du pied de page 4">
            <a:extLst>
              <a:ext uri="{FF2B5EF4-FFF2-40B4-BE49-F238E27FC236}">
                <a16:creationId xmlns:a16="http://schemas.microsoft.com/office/drawing/2014/main" id="{55899B22-D99A-4219-BB44-68A1F8BD8D8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883574B-6E2D-40EF-85AE-D3CBB7E1CFAF}"/>
              </a:ext>
            </a:extLst>
          </p:cNvPr>
          <p:cNvSpPr>
            <a:spLocks noGrp="1"/>
          </p:cNvSpPr>
          <p:nvPr>
            <p:ph type="sldNum" sz="quarter" idx="12"/>
          </p:nvPr>
        </p:nvSpPr>
        <p:spPr/>
        <p:txBody>
          <a:bodyPr/>
          <a:lstStyle/>
          <a:p>
            <a:fld id="{06BE477D-8B21-4DBA-A775-B18D6C50049C}" type="slidenum">
              <a:rPr lang="fr-FR" smtClean="0"/>
              <a:t>‹N°›</a:t>
            </a:fld>
            <a:endParaRPr lang="fr-FR"/>
          </a:p>
        </p:txBody>
      </p:sp>
    </p:spTree>
    <p:extLst>
      <p:ext uri="{BB962C8B-B14F-4D97-AF65-F5344CB8AC3E}">
        <p14:creationId xmlns:p14="http://schemas.microsoft.com/office/powerpoint/2010/main" val="2809774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F8F3F2-E84B-4831-9F56-58812E4EA9C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F3D9B5A2-7DC1-4334-8288-0D9104013A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65A07654-1DB1-49BE-B441-962794974524}"/>
              </a:ext>
            </a:extLst>
          </p:cNvPr>
          <p:cNvSpPr>
            <a:spLocks noGrp="1"/>
          </p:cNvSpPr>
          <p:nvPr>
            <p:ph type="dt" sz="half" idx="10"/>
          </p:nvPr>
        </p:nvSpPr>
        <p:spPr/>
        <p:txBody>
          <a:bodyPr/>
          <a:lstStyle/>
          <a:p>
            <a:fld id="{04567616-C628-494E-AD68-D2469F81DD31}" type="datetimeFigureOut">
              <a:rPr lang="fr-FR" smtClean="0"/>
              <a:t>27/03/2023</a:t>
            </a:fld>
            <a:endParaRPr lang="fr-FR"/>
          </a:p>
        </p:txBody>
      </p:sp>
      <p:sp>
        <p:nvSpPr>
          <p:cNvPr id="5" name="Espace réservé du pied de page 4">
            <a:extLst>
              <a:ext uri="{FF2B5EF4-FFF2-40B4-BE49-F238E27FC236}">
                <a16:creationId xmlns:a16="http://schemas.microsoft.com/office/drawing/2014/main" id="{F0B1B2F2-26DE-43B2-82CF-D6B1412451C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96EEF72-0ED3-410D-A87B-48728B714F5C}"/>
              </a:ext>
            </a:extLst>
          </p:cNvPr>
          <p:cNvSpPr>
            <a:spLocks noGrp="1"/>
          </p:cNvSpPr>
          <p:nvPr>
            <p:ph type="sldNum" sz="quarter" idx="12"/>
          </p:nvPr>
        </p:nvSpPr>
        <p:spPr/>
        <p:txBody>
          <a:bodyPr/>
          <a:lstStyle/>
          <a:p>
            <a:fld id="{06BE477D-8B21-4DBA-A775-B18D6C50049C}" type="slidenum">
              <a:rPr lang="fr-FR" smtClean="0"/>
              <a:t>‹N°›</a:t>
            </a:fld>
            <a:endParaRPr lang="fr-FR"/>
          </a:p>
        </p:txBody>
      </p:sp>
    </p:spTree>
    <p:extLst>
      <p:ext uri="{BB962C8B-B14F-4D97-AF65-F5344CB8AC3E}">
        <p14:creationId xmlns:p14="http://schemas.microsoft.com/office/powerpoint/2010/main" val="3977060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F3E7D9-8D50-4004-93D7-8121D051FA2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C865B6B-62FE-41FA-82F8-D43731FB7CCE}"/>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C29EA80B-3F53-4DFB-B144-8CF53699E9E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8829451B-0937-407C-8E11-767864F92FAB}"/>
              </a:ext>
            </a:extLst>
          </p:cNvPr>
          <p:cNvSpPr>
            <a:spLocks noGrp="1"/>
          </p:cNvSpPr>
          <p:nvPr>
            <p:ph type="dt" sz="half" idx="10"/>
          </p:nvPr>
        </p:nvSpPr>
        <p:spPr/>
        <p:txBody>
          <a:bodyPr/>
          <a:lstStyle/>
          <a:p>
            <a:fld id="{04567616-C628-494E-AD68-D2469F81DD31}" type="datetimeFigureOut">
              <a:rPr lang="fr-FR" smtClean="0"/>
              <a:t>27/03/2023</a:t>
            </a:fld>
            <a:endParaRPr lang="fr-FR"/>
          </a:p>
        </p:txBody>
      </p:sp>
      <p:sp>
        <p:nvSpPr>
          <p:cNvPr id="6" name="Espace réservé du pied de page 5">
            <a:extLst>
              <a:ext uri="{FF2B5EF4-FFF2-40B4-BE49-F238E27FC236}">
                <a16:creationId xmlns:a16="http://schemas.microsoft.com/office/drawing/2014/main" id="{13C2829F-462A-48C6-A8E2-189429C313A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615497C-04F2-4B8F-AF70-2387A92BB186}"/>
              </a:ext>
            </a:extLst>
          </p:cNvPr>
          <p:cNvSpPr>
            <a:spLocks noGrp="1"/>
          </p:cNvSpPr>
          <p:nvPr>
            <p:ph type="sldNum" sz="quarter" idx="12"/>
          </p:nvPr>
        </p:nvSpPr>
        <p:spPr/>
        <p:txBody>
          <a:bodyPr/>
          <a:lstStyle/>
          <a:p>
            <a:fld id="{06BE477D-8B21-4DBA-A775-B18D6C50049C}" type="slidenum">
              <a:rPr lang="fr-FR" smtClean="0"/>
              <a:t>‹N°›</a:t>
            </a:fld>
            <a:endParaRPr lang="fr-FR"/>
          </a:p>
        </p:txBody>
      </p:sp>
    </p:spTree>
    <p:extLst>
      <p:ext uri="{BB962C8B-B14F-4D97-AF65-F5344CB8AC3E}">
        <p14:creationId xmlns:p14="http://schemas.microsoft.com/office/powerpoint/2010/main" val="15718500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D4E459-57EE-4B25-9C32-DB278AF2A460}"/>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19189AC0-ED71-4F28-B80D-63B4942419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5F1542B-183A-489C-903E-08158DC4F236}"/>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119D7104-889A-4BC1-B464-9ED1B144DC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E95385D-3EFA-4AB0-84E8-BFF86EB803A8}"/>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8A31FA54-6951-49BD-9EA2-CE6D5F656CF9}"/>
              </a:ext>
            </a:extLst>
          </p:cNvPr>
          <p:cNvSpPr>
            <a:spLocks noGrp="1"/>
          </p:cNvSpPr>
          <p:nvPr>
            <p:ph type="dt" sz="half" idx="10"/>
          </p:nvPr>
        </p:nvSpPr>
        <p:spPr/>
        <p:txBody>
          <a:bodyPr/>
          <a:lstStyle/>
          <a:p>
            <a:fld id="{04567616-C628-494E-AD68-D2469F81DD31}" type="datetimeFigureOut">
              <a:rPr lang="fr-FR" smtClean="0"/>
              <a:t>27/03/2023</a:t>
            </a:fld>
            <a:endParaRPr lang="fr-FR"/>
          </a:p>
        </p:txBody>
      </p:sp>
      <p:sp>
        <p:nvSpPr>
          <p:cNvPr id="8" name="Espace réservé du pied de page 7">
            <a:extLst>
              <a:ext uri="{FF2B5EF4-FFF2-40B4-BE49-F238E27FC236}">
                <a16:creationId xmlns:a16="http://schemas.microsoft.com/office/drawing/2014/main" id="{6D3BF803-4ECB-4DB9-90C5-CAD4F7A2ADF2}"/>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C28519FF-E034-4932-9AAA-00C538FA3DA7}"/>
              </a:ext>
            </a:extLst>
          </p:cNvPr>
          <p:cNvSpPr>
            <a:spLocks noGrp="1"/>
          </p:cNvSpPr>
          <p:nvPr>
            <p:ph type="sldNum" sz="quarter" idx="12"/>
          </p:nvPr>
        </p:nvSpPr>
        <p:spPr/>
        <p:txBody>
          <a:bodyPr/>
          <a:lstStyle/>
          <a:p>
            <a:fld id="{06BE477D-8B21-4DBA-A775-B18D6C50049C}" type="slidenum">
              <a:rPr lang="fr-FR" smtClean="0"/>
              <a:t>‹N°›</a:t>
            </a:fld>
            <a:endParaRPr lang="fr-FR"/>
          </a:p>
        </p:txBody>
      </p:sp>
    </p:spTree>
    <p:extLst>
      <p:ext uri="{BB962C8B-B14F-4D97-AF65-F5344CB8AC3E}">
        <p14:creationId xmlns:p14="http://schemas.microsoft.com/office/powerpoint/2010/main" val="893017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C4B453-D5A9-4490-9D61-367AFC2EA8D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8505217-7E5E-4AFC-878A-DF74BF33DAF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9726025-5F89-470D-A1F1-4216069BF855}"/>
              </a:ext>
            </a:extLst>
          </p:cNvPr>
          <p:cNvSpPr>
            <a:spLocks noGrp="1"/>
          </p:cNvSpPr>
          <p:nvPr>
            <p:ph type="dt" sz="half" idx="10"/>
          </p:nvPr>
        </p:nvSpPr>
        <p:spPr/>
        <p:txBody>
          <a:bodyPr/>
          <a:lstStyle/>
          <a:p>
            <a:fld id="{6211AAA0-B43B-4342-A1EB-630187716E7C}" type="datetimeFigureOut">
              <a:rPr lang="fr-FR" smtClean="0"/>
              <a:t>27/03/2023</a:t>
            </a:fld>
            <a:endParaRPr lang="fr-FR"/>
          </a:p>
        </p:txBody>
      </p:sp>
      <p:sp>
        <p:nvSpPr>
          <p:cNvPr id="5" name="Espace réservé du pied de page 4">
            <a:extLst>
              <a:ext uri="{FF2B5EF4-FFF2-40B4-BE49-F238E27FC236}">
                <a16:creationId xmlns:a16="http://schemas.microsoft.com/office/drawing/2014/main" id="{CFFE2B21-CED7-4F05-8BFC-2308006010E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64ADCF3-D331-48A0-B7C6-63C005DBB1B2}"/>
              </a:ext>
            </a:extLst>
          </p:cNvPr>
          <p:cNvSpPr>
            <a:spLocks noGrp="1"/>
          </p:cNvSpPr>
          <p:nvPr>
            <p:ph type="sldNum" sz="quarter" idx="12"/>
          </p:nvPr>
        </p:nvSpPr>
        <p:spPr/>
        <p:txBody>
          <a:bodyPr/>
          <a:lstStyle/>
          <a:p>
            <a:fld id="{9D40BDA8-F232-487C-AEBB-1E0FCDB7B865}" type="slidenum">
              <a:rPr lang="fr-FR" smtClean="0"/>
              <a:t>‹N°›</a:t>
            </a:fld>
            <a:endParaRPr lang="fr-FR"/>
          </a:p>
        </p:txBody>
      </p:sp>
    </p:spTree>
    <p:extLst>
      <p:ext uri="{BB962C8B-B14F-4D97-AF65-F5344CB8AC3E}">
        <p14:creationId xmlns:p14="http://schemas.microsoft.com/office/powerpoint/2010/main" val="34017591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675B4F-3AFB-4A0E-80FA-94BAA182394E}"/>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DCCF552-479C-44B4-881A-E691E9EE171A}"/>
              </a:ext>
            </a:extLst>
          </p:cNvPr>
          <p:cNvSpPr>
            <a:spLocks noGrp="1"/>
          </p:cNvSpPr>
          <p:nvPr>
            <p:ph type="dt" sz="half" idx="10"/>
          </p:nvPr>
        </p:nvSpPr>
        <p:spPr/>
        <p:txBody>
          <a:bodyPr/>
          <a:lstStyle/>
          <a:p>
            <a:fld id="{04567616-C628-494E-AD68-D2469F81DD31}" type="datetimeFigureOut">
              <a:rPr lang="fr-FR" smtClean="0"/>
              <a:t>27/03/2023</a:t>
            </a:fld>
            <a:endParaRPr lang="fr-FR"/>
          </a:p>
        </p:txBody>
      </p:sp>
      <p:sp>
        <p:nvSpPr>
          <p:cNvPr id="4" name="Espace réservé du pied de page 3">
            <a:extLst>
              <a:ext uri="{FF2B5EF4-FFF2-40B4-BE49-F238E27FC236}">
                <a16:creationId xmlns:a16="http://schemas.microsoft.com/office/drawing/2014/main" id="{5745D5CD-1FC5-4436-92BB-02D1AEB4A8BE}"/>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B6A08802-17B5-46D1-92CA-BD9B5004729B}"/>
              </a:ext>
            </a:extLst>
          </p:cNvPr>
          <p:cNvSpPr>
            <a:spLocks noGrp="1"/>
          </p:cNvSpPr>
          <p:nvPr>
            <p:ph type="sldNum" sz="quarter" idx="12"/>
          </p:nvPr>
        </p:nvSpPr>
        <p:spPr/>
        <p:txBody>
          <a:bodyPr/>
          <a:lstStyle/>
          <a:p>
            <a:fld id="{06BE477D-8B21-4DBA-A775-B18D6C50049C}" type="slidenum">
              <a:rPr lang="fr-FR" smtClean="0"/>
              <a:t>‹N°›</a:t>
            </a:fld>
            <a:endParaRPr lang="fr-FR"/>
          </a:p>
        </p:txBody>
      </p:sp>
    </p:spTree>
    <p:extLst>
      <p:ext uri="{BB962C8B-B14F-4D97-AF65-F5344CB8AC3E}">
        <p14:creationId xmlns:p14="http://schemas.microsoft.com/office/powerpoint/2010/main" val="27761632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332FBC9-9599-42D4-BF51-2B241E264226}"/>
              </a:ext>
            </a:extLst>
          </p:cNvPr>
          <p:cNvSpPr>
            <a:spLocks noGrp="1"/>
          </p:cNvSpPr>
          <p:nvPr>
            <p:ph type="dt" sz="half" idx="10"/>
          </p:nvPr>
        </p:nvSpPr>
        <p:spPr/>
        <p:txBody>
          <a:bodyPr/>
          <a:lstStyle/>
          <a:p>
            <a:fld id="{04567616-C628-494E-AD68-D2469F81DD31}" type="datetimeFigureOut">
              <a:rPr lang="fr-FR" smtClean="0"/>
              <a:t>27/03/2023</a:t>
            </a:fld>
            <a:endParaRPr lang="fr-FR"/>
          </a:p>
        </p:txBody>
      </p:sp>
      <p:sp>
        <p:nvSpPr>
          <p:cNvPr id="3" name="Espace réservé du pied de page 2">
            <a:extLst>
              <a:ext uri="{FF2B5EF4-FFF2-40B4-BE49-F238E27FC236}">
                <a16:creationId xmlns:a16="http://schemas.microsoft.com/office/drawing/2014/main" id="{BB296512-CBCE-49B7-B8FA-BF97CE3B8B40}"/>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B919FB03-422A-4591-96FB-9C40FE666E1B}"/>
              </a:ext>
            </a:extLst>
          </p:cNvPr>
          <p:cNvSpPr>
            <a:spLocks noGrp="1"/>
          </p:cNvSpPr>
          <p:nvPr>
            <p:ph type="sldNum" sz="quarter" idx="12"/>
          </p:nvPr>
        </p:nvSpPr>
        <p:spPr/>
        <p:txBody>
          <a:bodyPr/>
          <a:lstStyle/>
          <a:p>
            <a:fld id="{06BE477D-8B21-4DBA-A775-B18D6C50049C}" type="slidenum">
              <a:rPr lang="fr-FR" smtClean="0"/>
              <a:t>‹N°›</a:t>
            </a:fld>
            <a:endParaRPr lang="fr-FR"/>
          </a:p>
        </p:txBody>
      </p:sp>
    </p:spTree>
    <p:extLst>
      <p:ext uri="{BB962C8B-B14F-4D97-AF65-F5344CB8AC3E}">
        <p14:creationId xmlns:p14="http://schemas.microsoft.com/office/powerpoint/2010/main" val="23846679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BCFB7F-4B83-4447-B520-C1B98B4ABF7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037FA849-5A59-4FF6-B57D-85C0E116D8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41B099EB-C55A-41D8-89B3-C07721B2EE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34CF965-BD01-43F7-A34E-047652B886A8}"/>
              </a:ext>
            </a:extLst>
          </p:cNvPr>
          <p:cNvSpPr>
            <a:spLocks noGrp="1"/>
          </p:cNvSpPr>
          <p:nvPr>
            <p:ph type="dt" sz="half" idx="10"/>
          </p:nvPr>
        </p:nvSpPr>
        <p:spPr/>
        <p:txBody>
          <a:bodyPr/>
          <a:lstStyle/>
          <a:p>
            <a:fld id="{04567616-C628-494E-AD68-D2469F81DD31}" type="datetimeFigureOut">
              <a:rPr lang="fr-FR" smtClean="0"/>
              <a:t>27/03/2023</a:t>
            </a:fld>
            <a:endParaRPr lang="fr-FR"/>
          </a:p>
        </p:txBody>
      </p:sp>
      <p:sp>
        <p:nvSpPr>
          <p:cNvPr id="6" name="Espace réservé du pied de page 5">
            <a:extLst>
              <a:ext uri="{FF2B5EF4-FFF2-40B4-BE49-F238E27FC236}">
                <a16:creationId xmlns:a16="http://schemas.microsoft.com/office/drawing/2014/main" id="{75AA4041-C586-4A3E-BDE9-374FDA32938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9E9C53E-9164-4959-877D-0B5ADB68C541}"/>
              </a:ext>
            </a:extLst>
          </p:cNvPr>
          <p:cNvSpPr>
            <a:spLocks noGrp="1"/>
          </p:cNvSpPr>
          <p:nvPr>
            <p:ph type="sldNum" sz="quarter" idx="12"/>
          </p:nvPr>
        </p:nvSpPr>
        <p:spPr/>
        <p:txBody>
          <a:bodyPr/>
          <a:lstStyle/>
          <a:p>
            <a:fld id="{06BE477D-8B21-4DBA-A775-B18D6C50049C}" type="slidenum">
              <a:rPr lang="fr-FR" smtClean="0"/>
              <a:t>‹N°›</a:t>
            </a:fld>
            <a:endParaRPr lang="fr-FR"/>
          </a:p>
        </p:txBody>
      </p:sp>
    </p:spTree>
    <p:extLst>
      <p:ext uri="{BB962C8B-B14F-4D97-AF65-F5344CB8AC3E}">
        <p14:creationId xmlns:p14="http://schemas.microsoft.com/office/powerpoint/2010/main" val="29844795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2528B1-86DF-47F1-865E-558FE3EDFD0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E7EB2E70-265C-4746-8C82-8B27DDC599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AE6D39A3-F0A7-4DBC-99AA-61328B43AE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597ACDD-A613-471F-BF25-A4743B7DB046}"/>
              </a:ext>
            </a:extLst>
          </p:cNvPr>
          <p:cNvSpPr>
            <a:spLocks noGrp="1"/>
          </p:cNvSpPr>
          <p:nvPr>
            <p:ph type="dt" sz="half" idx="10"/>
          </p:nvPr>
        </p:nvSpPr>
        <p:spPr/>
        <p:txBody>
          <a:bodyPr/>
          <a:lstStyle/>
          <a:p>
            <a:fld id="{04567616-C628-494E-AD68-D2469F81DD31}" type="datetimeFigureOut">
              <a:rPr lang="fr-FR" smtClean="0"/>
              <a:t>27/03/2023</a:t>
            </a:fld>
            <a:endParaRPr lang="fr-FR"/>
          </a:p>
        </p:txBody>
      </p:sp>
      <p:sp>
        <p:nvSpPr>
          <p:cNvPr id="6" name="Espace réservé du pied de page 5">
            <a:extLst>
              <a:ext uri="{FF2B5EF4-FFF2-40B4-BE49-F238E27FC236}">
                <a16:creationId xmlns:a16="http://schemas.microsoft.com/office/drawing/2014/main" id="{53D53FAB-96C6-4914-A29D-5D87C5A1D06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A058E0F-AA9D-4520-B1E5-71988305378E}"/>
              </a:ext>
            </a:extLst>
          </p:cNvPr>
          <p:cNvSpPr>
            <a:spLocks noGrp="1"/>
          </p:cNvSpPr>
          <p:nvPr>
            <p:ph type="sldNum" sz="quarter" idx="12"/>
          </p:nvPr>
        </p:nvSpPr>
        <p:spPr/>
        <p:txBody>
          <a:bodyPr/>
          <a:lstStyle/>
          <a:p>
            <a:fld id="{06BE477D-8B21-4DBA-A775-B18D6C50049C}" type="slidenum">
              <a:rPr lang="fr-FR" smtClean="0"/>
              <a:t>‹N°›</a:t>
            </a:fld>
            <a:endParaRPr lang="fr-FR"/>
          </a:p>
        </p:txBody>
      </p:sp>
    </p:spTree>
    <p:extLst>
      <p:ext uri="{BB962C8B-B14F-4D97-AF65-F5344CB8AC3E}">
        <p14:creationId xmlns:p14="http://schemas.microsoft.com/office/powerpoint/2010/main" val="22815322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5B4999-5150-40BD-B8F1-C30F941365A7}"/>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8D74D778-17CC-409A-9859-C22A738FA8C5}"/>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A4F80C5-60EC-46E6-802C-0F5945E1421E}"/>
              </a:ext>
            </a:extLst>
          </p:cNvPr>
          <p:cNvSpPr>
            <a:spLocks noGrp="1"/>
          </p:cNvSpPr>
          <p:nvPr>
            <p:ph type="dt" sz="half" idx="10"/>
          </p:nvPr>
        </p:nvSpPr>
        <p:spPr/>
        <p:txBody>
          <a:bodyPr/>
          <a:lstStyle/>
          <a:p>
            <a:fld id="{04567616-C628-494E-AD68-D2469F81DD31}" type="datetimeFigureOut">
              <a:rPr lang="fr-FR" smtClean="0"/>
              <a:t>27/03/2023</a:t>
            </a:fld>
            <a:endParaRPr lang="fr-FR"/>
          </a:p>
        </p:txBody>
      </p:sp>
      <p:sp>
        <p:nvSpPr>
          <p:cNvPr id="5" name="Espace réservé du pied de page 4">
            <a:extLst>
              <a:ext uri="{FF2B5EF4-FFF2-40B4-BE49-F238E27FC236}">
                <a16:creationId xmlns:a16="http://schemas.microsoft.com/office/drawing/2014/main" id="{EF9EDAD6-806D-4F8C-9D26-F662CD3C505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8B44C9B-CAEB-462E-AD02-00F037250BB0}"/>
              </a:ext>
            </a:extLst>
          </p:cNvPr>
          <p:cNvSpPr>
            <a:spLocks noGrp="1"/>
          </p:cNvSpPr>
          <p:nvPr>
            <p:ph type="sldNum" sz="quarter" idx="12"/>
          </p:nvPr>
        </p:nvSpPr>
        <p:spPr/>
        <p:txBody>
          <a:bodyPr/>
          <a:lstStyle/>
          <a:p>
            <a:fld id="{06BE477D-8B21-4DBA-A775-B18D6C50049C}" type="slidenum">
              <a:rPr lang="fr-FR" smtClean="0"/>
              <a:t>‹N°›</a:t>
            </a:fld>
            <a:endParaRPr lang="fr-FR"/>
          </a:p>
        </p:txBody>
      </p:sp>
    </p:spTree>
    <p:extLst>
      <p:ext uri="{BB962C8B-B14F-4D97-AF65-F5344CB8AC3E}">
        <p14:creationId xmlns:p14="http://schemas.microsoft.com/office/powerpoint/2010/main" val="3005008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DED269E-CAA4-4329-8239-EA4971B1C415}"/>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39AE7E80-905F-47BA-AB44-01A360650413}"/>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0EB165B-8E12-40D2-A7DC-529BC4C4A13E}"/>
              </a:ext>
            </a:extLst>
          </p:cNvPr>
          <p:cNvSpPr>
            <a:spLocks noGrp="1"/>
          </p:cNvSpPr>
          <p:nvPr>
            <p:ph type="dt" sz="half" idx="10"/>
          </p:nvPr>
        </p:nvSpPr>
        <p:spPr/>
        <p:txBody>
          <a:bodyPr/>
          <a:lstStyle/>
          <a:p>
            <a:fld id="{04567616-C628-494E-AD68-D2469F81DD31}" type="datetimeFigureOut">
              <a:rPr lang="fr-FR" smtClean="0"/>
              <a:t>27/03/2023</a:t>
            </a:fld>
            <a:endParaRPr lang="fr-FR"/>
          </a:p>
        </p:txBody>
      </p:sp>
      <p:sp>
        <p:nvSpPr>
          <p:cNvPr id="5" name="Espace réservé du pied de page 4">
            <a:extLst>
              <a:ext uri="{FF2B5EF4-FFF2-40B4-BE49-F238E27FC236}">
                <a16:creationId xmlns:a16="http://schemas.microsoft.com/office/drawing/2014/main" id="{BCA0E1A2-AE2A-47B4-814C-21D574F1388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1BE0292-58B2-47E2-912F-0BD640B67DCD}"/>
              </a:ext>
            </a:extLst>
          </p:cNvPr>
          <p:cNvSpPr>
            <a:spLocks noGrp="1"/>
          </p:cNvSpPr>
          <p:nvPr>
            <p:ph type="sldNum" sz="quarter" idx="12"/>
          </p:nvPr>
        </p:nvSpPr>
        <p:spPr/>
        <p:txBody>
          <a:bodyPr/>
          <a:lstStyle/>
          <a:p>
            <a:fld id="{06BE477D-8B21-4DBA-A775-B18D6C50049C}" type="slidenum">
              <a:rPr lang="fr-FR" smtClean="0"/>
              <a:t>‹N°›</a:t>
            </a:fld>
            <a:endParaRPr lang="fr-FR"/>
          </a:p>
        </p:txBody>
      </p:sp>
    </p:spTree>
    <p:extLst>
      <p:ext uri="{BB962C8B-B14F-4D97-AF65-F5344CB8AC3E}">
        <p14:creationId xmlns:p14="http://schemas.microsoft.com/office/powerpoint/2010/main" val="1592153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28D9B7-1E06-414D-ACE2-93FE92B441B0}"/>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3EBC9BDB-716E-49FF-B7EA-E0555E9D3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FD4367F-22FC-4219-B395-1A32F8AC1928}"/>
              </a:ext>
            </a:extLst>
          </p:cNvPr>
          <p:cNvSpPr>
            <a:spLocks noGrp="1"/>
          </p:cNvSpPr>
          <p:nvPr>
            <p:ph type="dt" sz="half" idx="10"/>
          </p:nvPr>
        </p:nvSpPr>
        <p:spPr/>
        <p:txBody>
          <a:bodyPr/>
          <a:lstStyle/>
          <a:p>
            <a:fld id="{6211AAA0-B43B-4342-A1EB-630187716E7C}" type="datetimeFigureOut">
              <a:rPr lang="fr-FR" smtClean="0"/>
              <a:t>27/03/2023</a:t>
            </a:fld>
            <a:endParaRPr lang="fr-FR"/>
          </a:p>
        </p:txBody>
      </p:sp>
      <p:sp>
        <p:nvSpPr>
          <p:cNvPr id="5" name="Espace réservé du pied de page 4">
            <a:extLst>
              <a:ext uri="{FF2B5EF4-FFF2-40B4-BE49-F238E27FC236}">
                <a16:creationId xmlns:a16="http://schemas.microsoft.com/office/drawing/2014/main" id="{9D332676-EA73-495C-A8AD-21A8CDC9085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E0F55DA-7477-43EF-8719-3C9F98F80E4D}"/>
              </a:ext>
            </a:extLst>
          </p:cNvPr>
          <p:cNvSpPr>
            <a:spLocks noGrp="1"/>
          </p:cNvSpPr>
          <p:nvPr>
            <p:ph type="sldNum" sz="quarter" idx="12"/>
          </p:nvPr>
        </p:nvSpPr>
        <p:spPr/>
        <p:txBody>
          <a:bodyPr/>
          <a:lstStyle/>
          <a:p>
            <a:fld id="{9D40BDA8-F232-487C-AEBB-1E0FCDB7B865}" type="slidenum">
              <a:rPr lang="fr-FR" smtClean="0"/>
              <a:t>‹N°›</a:t>
            </a:fld>
            <a:endParaRPr lang="fr-FR"/>
          </a:p>
        </p:txBody>
      </p:sp>
    </p:spTree>
    <p:extLst>
      <p:ext uri="{BB962C8B-B14F-4D97-AF65-F5344CB8AC3E}">
        <p14:creationId xmlns:p14="http://schemas.microsoft.com/office/powerpoint/2010/main" val="1345311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9B1CC3-EB03-4EFC-B0C5-065D4AE2BE5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1F30609-F650-48D4-B5B6-B26EB700FA0F}"/>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1126B234-7373-4F7F-B794-724A03FD2521}"/>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D0528AF8-6A08-4B38-93F9-521E7C611A74}"/>
              </a:ext>
            </a:extLst>
          </p:cNvPr>
          <p:cNvSpPr>
            <a:spLocks noGrp="1"/>
          </p:cNvSpPr>
          <p:nvPr>
            <p:ph type="dt" sz="half" idx="10"/>
          </p:nvPr>
        </p:nvSpPr>
        <p:spPr/>
        <p:txBody>
          <a:bodyPr/>
          <a:lstStyle/>
          <a:p>
            <a:fld id="{6211AAA0-B43B-4342-A1EB-630187716E7C}" type="datetimeFigureOut">
              <a:rPr lang="fr-FR" smtClean="0"/>
              <a:t>27/03/2023</a:t>
            </a:fld>
            <a:endParaRPr lang="fr-FR"/>
          </a:p>
        </p:txBody>
      </p:sp>
      <p:sp>
        <p:nvSpPr>
          <p:cNvPr id="6" name="Espace réservé du pied de page 5">
            <a:extLst>
              <a:ext uri="{FF2B5EF4-FFF2-40B4-BE49-F238E27FC236}">
                <a16:creationId xmlns:a16="http://schemas.microsoft.com/office/drawing/2014/main" id="{8B1FF2C9-E2C5-4A88-A24B-E4789F6AA25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816CA89-BCA1-4B8C-9C0A-BE8A34754DB6}"/>
              </a:ext>
            </a:extLst>
          </p:cNvPr>
          <p:cNvSpPr>
            <a:spLocks noGrp="1"/>
          </p:cNvSpPr>
          <p:nvPr>
            <p:ph type="sldNum" sz="quarter" idx="12"/>
          </p:nvPr>
        </p:nvSpPr>
        <p:spPr/>
        <p:txBody>
          <a:bodyPr/>
          <a:lstStyle/>
          <a:p>
            <a:fld id="{9D40BDA8-F232-487C-AEBB-1E0FCDB7B865}" type="slidenum">
              <a:rPr lang="fr-FR" smtClean="0"/>
              <a:t>‹N°›</a:t>
            </a:fld>
            <a:endParaRPr lang="fr-FR"/>
          </a:p>
        </p:txBody>
      </p:sp>
    </p:spTree>
    <p:extLst>
      <p:ext uri="{BB962C8B-B14F-4D97-AF65-F5344CB8AC3E}">
        <p14:creationId xmlns:p14="http://schemas.microsoft.com/office/powerpoint/2010/main" val="2773305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8785D6-8FC6-4895-A171-E5E9D14855C6}"/>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156E3CEE-948E-49E6-A6E6-B7CEEB29C9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F3E594DD-284A-4180-9820-ABBC8BF46837}"/>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93A62510-8DEB-4243-88C7-47A64C692D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83C26B7-DDF9-42CD-8D24-0D44CD1491CC}"/>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6F072869-D343-482B-91E4-E20F52BC1904}"/>
              </a:ext>
            </a:extLst>
          </p:cNvPr>
          <p:cNvSpPr>
            <a:spLocks noGrp="1"/>
          </p:cNvSpPr>
          <p:nvPr>
            <p:ph type="dt" sz="half" idx="10"/>
          </p:nvPr>
        </p:nvSpPr>
        <p:spPr/>
        <p:txBody>
          <a:bodyPr/>
          <a:lstStyle/>
          <a:p>
            <a:fld id="{6211AAA0-B43B-4342-A1EB-630187716E7C}" type="datetimeFigureOut">
              <a:rPr lang="fr-FR" smtClean="0"/>
              <a:t>27/03/2023</a:t>
            </a:fld>
            <a:endParaRPr lang="fr-FR"/>
          </a:p>
        </p:txBody>
      </p:sp>
      <p:sp>
        <p:nvSpPr>
          <p:cNvPr id="8" name="Espace réservé du pied de page 7">
            <a:extLst>
              <a:ext uri="{FF2B5EF4-FFF2-40B4-BE49-F238E27FC236}">
                <a16:creationId xmlns:a16="http://schemas.microsoft.com/office/drawing/2014/main" id="{177024D7-DA81-4F7B-8304-09FD15881C1F}"/>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687CB53D-4985-4832-AE8A-819783CAC40F}"/>
              </a:ext>
            </a:extLst>
          </p:cNvPr>
          <p:cNvSpPr>
            <a:spLocks noGrp="1"/>
          </p:cNvSpPr>
          <p:nvPr>
            <p:ph type="sldNum" sz="quarter" idx="12"/>
          </p:nvPr>
        </p:nvSpPr>
        <p:spPr/>
        <p:txBody>
          <a:bodyPr/>
          <a:lstStyle/>
          <a:p>
            <a:fld id="{9D40BDA8-F232-487C-AEBB-1E0FCDB7B865}" type="slidenum">
              <a:rPr lang="fr-FR" smtClean="0"/>
              <a:t>‹N°›</a:t>
            </a:fld>
            <a:endParaRPr lang="fr-FR"/>
          </a:p>
        </p:txBody>
      </p:sp>
    </p:spTree>
    <p:extLst>
      <p:ext uri="{BB962C8B-B14F-4D97-AF65-F5344CB8AC3E}">
        <p14:creationId xmlns:p14="http://schemas.microsoft.com/office/powerpoint/2010/main" val="2501261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29C7F6-BC42-4B0A-BDBB-C4ED832E620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A79B56B-D7F6-4BF6-B55B-898DDE76E200}"/>
              </a:ext>
            </a:extLst>
          </p:cNvPr>
          <p:cNvSpPr>
            <a:spLocks noGrp="1"/>
          </p:cNvSpPr>
          <p:nvPr>
            <p:ph type="dt" sz="half" idx="10"/>
          </p:nvPr>
        </p:nvSpPr>
        <p:spPr/>
        <p:txBody>
          <a:bodyPr/>
          <a:lstStyle/>
          <a:p>
            <a:fld id="{6211AAA0-B43B-4342-A1EB-630187716E7C}" type="datetimeFigureOut">
              <a:rPr lang="fr-FR" smtClean="0"/>
              <a:t>27/03/2023</a:t>
            </a:fld>
            <a:endParaRPr lang="fr-FR"/>
          </a:p>
        </p:txBody>
      </p:sp>
      <p:sp>
        <p:nvSpPr>
          <p:cNvPr id="4" name="Espace réservé du pied de page 3">
            <a:extLst>
              <a:ext uri="{FF2B5EF4-FFF2-40B4-BE49-F238E27FC236}">
                <a16:creationId xmlns:a16="http://schemas.microsoft.com/office/drawing/2014/main" id="{F1BB3E71-6D83-4428-9C66-92ACE25C7496}"/>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A74AED2E-8748-43CF-8012-5E53ABA8C403}"/>
              </a:ext>
            </a:extLst>
          </p:cNvPr>
          <p:cNvSpPr>
            <a:spLocks noGrp="1"/>
          </p:cNvSpPr>
          <p:nvPr>
            <p:ph type="sldNum" sz="quarter" idx="12"/>
          </p:nvPr>
        </p:nvSpPr>
        <p:spPr/>
        <p:txBody>
          <a:bodyPr/>
          <a:lstStyle/>
          <a:p>
            <a:fld id="{9D40BDA8-F232-487C-AEBB-1E0FCDB7B865}" type="slidenum">
              <a:rPr lang="fr-FR" smtClean="0"/>
              <a:t>‹N°›</a:t>
            </a:fld>
            <a:endParaRPr lang="fr-FR"/>
          </a:p>
        </p:txBody>
      </p:sp>
    </p:spTree>
    <p:extLst>
      <p:ext uri="{BB962C8B-B14F-4D97-AF65-F5344CB8AC3E}">
        <p14:creationId xmlns:p14="http://schemas.microsoft.com/office/powerpoint/2010/main" val="3251592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E6213C2-F6A9-482E-A984-7DD8BC50E29B}"/>
              </a:ext>
            </a:extLst>
          </p:cNvPr>
          <p:cNvSpPr>
            <a:spLocks noGrp="1"/>
          </p:cNvSpPr>
          <p:nvPr>
            <p:ph type="dt" sz="half" idx="10"/>
          </p:nvPr>
        </p:nvSpPr>
        <p:spPr/>
        <p:txBody>
          <a:bodyPr/>
          <a:lstStyle/>
          <a:p>
            <a:fld id="{6211AAA0-B43B-4342-A1EB-630187716E7C}" type="datetimeFigureOut">
              <a:rPr lang="fr-FR" smtClean="0"/>
              <a:t>27/03/2023</a:t>
            </a:fld>
            <a:endParaRPr lang="fr-FR"/>
          </a:p>
        </p:txBody>
      </p:sp>
      <p:sp>
        <p:nvSpPr>
          <p:cNvPr id="3" name="Espace réservé du pied de page 2">
            <a:extLst>
              <a:ext uri="{FF2B5EF4-FFF2-40B4-BE49-F238E27FC236}">
                <a16:creationId xmlns:a16="http://schemas.microsoft.com/office/drawing/2014/main" id="{E41D7F84-EE71-4615-B0C3-88D7C153999C}"/>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782D88DB-2F2B-4A61-9426-4EC76CD78C5A}"/>
              </a:ext>
            </a:extLst>
          </p:cNvPr>
          <p:cNvSpPr>
            <a:spLocks noGrp="1"/>
          </p:cNvSpPr>
          <p:nvPr>
            <p:ph type="sldNum" sz="quarter" idx="12"/>
          </p:nvPr>
        </p:nvSpPr>
        <p:spPr/>
        <p:txBody>
          <a:bodyPr/>
          <a:lstStyle/>
          <a:p>
            <a:fld id="{9D40BDA8-F232-487C-AEBB-1E0FCDB7B865}" type="slidenum">
              <a:rPr lang="fr-FR" smtClean="0"/>
              <a:t>‹N°›</a:t>
            </a:fld>
            <a:endParaRPr lang="fr-FR"/>
          </a:p>
        </p:txBody>
      </p:sp>
    </p:spTree>
    <p:extLst>
      <p:ext uri="{BB962C8B-B14F-4D97-AF65-F5344CB8AC3E}">
        <p14:creationId xmlns:p14="http://schemas.microsoft.com/office/powerpoint/2010/main" val="1104900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FEBA16-B4B9-4F3B-90F7-82FCF12D981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7854444A-1D98-4C60-8A97-4787C051A4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80F99C66-0852-46C7-A3C3-D1B46CDBBB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97F4C39-B70C-4B1A-84C5-FBF17763AC96}"/>
              </a:ext>
            </a:extLst>
          </p:cNvPr>
          <p:cNvSpPr>
            <a:spLocks noGrp="1"/>
          </p:cNvSpPr>
          <p:nvPr>
            <p:ph type="dt" sz="half" idx="10"/>
          </p:nvPr>
        </p:nvSpPr>
        <p:spPr/>
        <p:txBody>
          <a:bodyPr/>
          <a:lstStyle/>
          <a:p>
            <a:fld id="{6211AAA0-B43B-4342-A1EB-630187716E7C}" type="datetimeFigureOut">
              <a:rPr lang="fr-FR" smtClean="0"/>
              <a:t>27/03/2023</a:t>
            </a:fld>
            <a:endParaRPr lang="fr-FR"/>
          </a:p>
        </p:txBody>
      </p:sp>
      <p:sp>
        <p:nvSpPr>
          <p:cNvPr id="6" name="Espace réservé du pied de page 5">
            <a:extLst>
              <a:ext uri="{FF2B5EF4-FFF2-40B4-BE49-F238E27FC236}">
                <a16:creationId xmlns:a16="http://schemas.microsoft.com/office/drawing/2014/main" id="{2AB8C989-B959-4788-86D3-FC9C6C217F6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41C3A9C-9830-499C-AE05-C9695318F7B5}"/>
              </a:ext>
            </a:extLst>
          </p:cNvPr>
          <p:cNvSpPr>
            <a:spLocks noGrp="1"/>
          </p:cNvSpPr>
          <p:nvPr>
            <p:ph type="sldNum" sz="quarter" idx="12"/>
          </p:nvPr>
        </p:nvSpPr>
        <p:spPr/>
        <p:txBody>
          <a:bodyPr/>
          <a:lstStyle/>
          <a:p>
            <a:fld id="{9D40BDA8-F232-487C-AEBB-1E0FCDB7B865}" type="slidenum">
              <a:rPr lang="fr-FR" smtClean="0"/>
              <a:t>‹N°›</a:t>
            </a:fld>
            <a:endParaRPr lang="fr-FR"/>
          </a:p>
        </p:txBody>
      </p:sp>
    </p:spTree>
    <p:extLst>
      <p:ext uri="{BB962C8B-B14F-4D97-AF65-F5344CB8AC3E}">
        <p14:creationId xmlns:p14="http://schemas.microsoft.com/office/powerpoint/2010/main" val="4106784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F90306-7F76-4315-8B0C-897B08E6B05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CD6FA29C-6238-445C-B176-C32592B29B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82CFA17F-911F-42ED-9779-6D13917239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699726C-829B-4442-B2B6-E1C34C8DBA5D}"/>
              </a:ext>
            </a:extLst>
          </p:cNvPr>
          <p:cNvSpPr>
            <a:spLocks noGrp="1"/>
          </p:cNvSpPr>
          <p:nvPr>
            <p:ph type="dt" sz="half" idx="10"/>
          </p:nvPr>
        </p:nvSpPr>
        <p:spPr/>
        <p:txBody>
          <a:bodyPr/>
          <a:lstStyle/>
          <a:p>
            <a:fld id="{6211AAA0-B43B-4342-A1EB-630187716E7C}" type="datetimeFigureOut">
              <a:rPr lang="fr-FR" smtClean="0"/>
              <a:t>27/03/2023</a:t>
            </a:fld>
            <a:endParaRPr lang="fr-FR"/>
          </a:p>
        </p:txBody>
      </p:sp>
      <p:sp>
        <p:nvSpPr>
          <p:cNvPr id="6" name="Espace réservé du pied de page 5">
            <a:extLst>
              <a:ext uri="{FF2B5EF4-FFF2-40B4-BE49-F238E27FC236}">
                <a16:creationId xmlns:a16="http://schemas.microsoft.com/office/drawing/2014/main" id="{3A4C174D-532C-4B5A-8DD9-80DE6169BA4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4560609-7227-4F81-AE1B-BF41917F2FC6}"/>
              </a:ext>
            </a:extLst>
          </p:cNvPr>
          <p:cNvSpPr>
            <a:spLocks noGrp="1"/>
          </p:cNvSpPr>
          <p:nvPr>
            <p:ph type="sldNum" sz="quarter" idx="12"/>
          </p:nvPr>
        </p:nvSpPr>
        <p:spPr/>
        <p:txBody>
          <a:bodyPr/>
          <a:lstStyle/>
          <a:p>
            <a:fld id="{9D40BDA8-F232-487C-AEBB-1E0FCDB7B865}" type="slidenum">
              <a:rPr lang="fr-FR" smtClean="0"/>
              <a:t>‹N°›</a:t>
            </a:fld>
            <a:endParaRPr lang="fr-FR"/>
          </a:p>
        </p:txBody>
      </p:sp>
    </p:spTree>
    <p:extLst>
      <p:ext uri="{BB962C8B-B14F-4D97-AF65-F5344CB8AC3E}">
        <p14:creationId xmlns:p14="http://schemas.microsoft.com/office/powerpoint/2010/main" val="2523986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B48D43C-E6CC-4297-80BE-5C380D5153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088232F-989A-4F07-8360-F0AB6AA215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9FD9DA6-6C1E-425B-B165-7295EF4E28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11AAA0-B43B-4342-A1EB-630187716E7C}" type="datetimeFigureOut">
              <a:rPr lang="fr-FR" smtClean="0"/>
              <a:t>27/03/2023</a:t>
            </a:fld>
            <a:endParaRPr lang="fr-FR"/>
          </a:p>
        </p:txBody>
      </p:sp>
      <p:sp>
        <p:nvSpPr>
          <p:cNvPr id="5" name="Espace réservé du pied de page 4">
            <a:extLst>
              <a:ext uri="{FF2B5EF4-FFF2-40B4-BE49-F238E27FC236}">
                <a16:creationId xmlns:a16="http://schemas.microsoft.com/office/drawing/2014/main" id="{79DC3A49-3E2B-4A02-9FAC-A056A06970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3CBF1934-06D6-4ADD-B58A-EC5C8AB398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40BDA8-F232-487C-AEBB-1E0FCDB7B865}" type="slidenum">
              <a:rPr lang="fr-FR" smtClean="0"/>
              <a:t>‹N°›</a:t>
            </a:fld>
            <a:endParaRPr lang="fr-FR"/>
          </a:p>
        </p:txBody>
      </p:sp>
    </p:spTree>
    <p:extLst>
      <p:ext uri="{BB962C8B-B14F-4D97-AF65-F5344CB8AC3E}">
        <p14:creationId xmlns:p14="http://schemas.microsoft.com/office/powerpoint/2010/main" val="33062356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FB518F5-D287-4B67-A5D4-F3E40CE4CA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49DD1A9B-A01C-49C9-A015-EE7910D401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1875621-A6EF-434D-84F6-CA8E2BEA38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567616-C628-494E-AD68-D2469F81DD31}" type="datetimeFigureOut">
              <a:rPr lang="fr-FR" smtClean="0"/>
              <a:t>27/03/2023</a:t>
            </a:fld>
            <a:endParaRPr lang="fr-FR"/>
          </a:p>
        </p:txBody>
      </p:sp>
      <p:sp>
        <p:nvSpPr>
          <p:cNvPr id="5" name="Espace réservé du pied de page 4">
            <a:extLst>
              <a:ext uri="{FF2B5EF4-FFF2-40B4-BE49-F238E27FC236}">
                <a16:creationId xmlns:a16="http://schemas.microsoft.com/office/drawing/2014/main" id="{6575D43A-28C5-4D14-B158-7A67C04BF5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5FE78326-7944-40CD-AEF6-FC5CC896CA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BE477D-8B21-4DBA-A775-B18D6C50049C}" type="slidenum">
              <a:rPr lang="fr-FR" smtClean="0"/>
              <a:t>‹N°›</a:t>
            </a:fld>
            <a:endParaRPr lang="fr-FR"/>
          </a:p>
        </p:txBody>
      </p:sp>
    </p:spTree>
    <p:extLst>
      <p:ext uri="{BB962C8B-B14F-4D97-AF65-F5344CB8AC3E}">
        <p14:creationId xmlns:p14="http://schemas.microsoft.com/office/powerpoint/2010/main" val="313882955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4.xml"/><Relationship Id="rId1" Type="http://schemas.openxmlformats.org/officeDocument/2006/relationships/vmlDrawing" Target="../drawings/vmlDrawing4.v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wmf"/></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slideLayout" Target="../slideLayouts/slideLayout14.xml"/><Relationship Id="rId1" Type="http://schemas.openxmlformats.org/officeDocument/2006/relationships/vmlDrawing" Target="../drawings/vmlDrawing5.vml"/><Relationship Id="rId6" Type="http://schemas.openxmlformats.org/officeDocument/2006/relationships/image" Target="../media/image22.wmf"/><Relationship Id="rId5" Type="http://schemas.openxmlformats.org/officeDocument/2006/relationships/oleObject" Target="../embeddings/oleObject5.bin"/><Relationship Id="rId4" Type="http://schemas.openxmlformats.org/officeDocument/2006/relationships/image" Target="../media/image24.sv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26.svg"/><Relationship Id="rId2" Type="http://schemas.openxmlformats.org/officeDocument/2006/relationships/image" Target="../media/image14.png"/><Relationship Id="rId1" Type="http://schemas.openxmlformats.org/officeDocument/2006/relationships/slideLayout" Target="../slideLayouts/slideLayout14.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4.xml"/><Relationship Id="rId1" Type="http://schemas.openxmlformats.org/officeDocument/2006/relationships/vmlDrawing" Target="../drawings/vmlDrawing6.vml"/><Relationship Id="rId4" Type="http://schemas.openxmlformats.org/officeDocument/2006/relationships/image" Target="../media/image28.wmf"/></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oleObject" Target="../embeddings/oleObject7.bin"/><Relationship Id="rId7" Type="http://schemas.openxmlformats.org/officeDocument/2006/relationships/image" Target="../media/image25.png"/><Relationship Id="rId2" Type="http://schemas.openxmlformats.org/officeDocument/2006/relationships/slideLayout" Target="../slideLayouts/slideLayout14.xml"/><Relationship Id="rId1" Type="http://schemas.openxmlformats.org/officeDocument/2006/relationships/vmlDrawing" Target="../drawings/vmlDrawing7.v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29.w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4.xml"/><Relationship Id="rId1" Type="http://schemas.openxmlformats.org/officeDocument/2006/relationships/vmlDrawing" Target="../drawings/vmlDrawing8.vml"/><Relationship Id="rId4" Type="http://schemas.openxmlformats.org/officeDocument/2006/relationships/image" Target="../media/image30.wmf"/></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4.xml"/><Relationship Id="rId1" Type="http://schemas.openxmlformats.org/officeDocument/2006/relationships/vmlDrawing" Target="../drawings/vmlDrawing9.vml"/><Relationship Id="rId6" Type="http://schemas.openxmlformats.org/officeDocument/2006/relationships/image" Target="../media/image32.wmf"/><Relationship Id="rId5" Type="http://schemas.openxmlformats.org/officeDocument/2006/relationships/oleObject" Target="../embeddings/oleObject10.bin"/><Relationship Id="rId4" Type="http://schemas.openxmlformats.org/officeDocument/2006/relationships/image" Target="../media/image31.wmf"/></Relationships>
</file>

<file path=ppt/slides/_rels/slide2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4.xml"/><Relationship Id="rId5" Type="http://schemas.openxmlformats.org/officeDocument/2006/relationships/image" Target="../media/image36.sv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vmlDrawing" Target="../drawings/vmlDrawing1.vml"/><Relationship Id="rId5" Type="http://schemas.openxmlformats.org/officeDocument/2006/relationships/image" Target="../media/image9.w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4.xml"/><Relationship Id="rId1" Type="http://schemas.openxmlformats.org/officeDocument/2006/relationships/vmlDrawing" Target="../drawings/vmlDrawing2.vml"/><Relationship Id="rId4" Type="http://schemas.openxmlformats.org/officeDocument/2006/relationships/image" Target="../media/image10.w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vmlDrawing" Target="../drawings/vmlDrawing3.vml"/><Relationship Id="rId5" Type="http://schemas.openxmlformats.org/officeDocument/2006/relationships/image" Target="../media/image11.wmf"/><Relationship Id="rId4" Type="http://schemas.openxmlformats.org/officeDocument/2006/relationships/oleObject" Target="../embeddings/oleObject3.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tableau blanc&#10;&#10;Description générée automatiquement">
            <a:extLst>
              <a:ext uri="{FF2B5EF4-FFF2-40B4-BE49-F238E27FC236}">
                <a16:creationId xmlns:a16="http://schemas.microsoft.com/office/drawing/2014/main" id="{2F6D044E-F975-9987-79C3-CBBD1A16A564}"/>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val="0"/>
              </a:ext>
            </a:extLst>
          </a:blip>
          <a:srcRect l="127" t="-1" r="13" b="20"/>
          <a:stretch/>
        </p:blipFill>
        <p:spPr>
          <a:xfrm>
            <a:off x="0" y="1282"/>
            <a:ext cx="12188952" cy="6856718"/>
          </a:xfrm>
          <a:prstGeom prst="rect">
            <a:avLst/>
          </a:prstGeom>
        </p:spPr>
      </p:pic>
    </p:spTree>
    <p:extLst>
      <p:ext uri="{BB962C8B-B14F-4D97-AF65-F5344CB8AC3E}">
        <p14:creationId xmlns:p14="http://schemas.microsoft.com/office/powerpoint/2010/main" val="1567007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7D85020-A0BB-6BDF-C420-23DF50688204}"/>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0133" y="0"/>
            <a:ext cx="12171734" cy="6858000"/>
          </a:xfrm>
          <a:prstGeom prst="rect">
            <a:avLst/>
          </a:prstGeom>
        </p:spPr>
      </p:pic>
      <p:sp>
        <p:nvSpPr>
          <p:cNvPr id="7" name="Espace réservé du titre 1">
            <a:extLst>
              <a:ext uri="{FF2B5EF4-FFF2-40B4-BE49-F238E27FC236}">
                <a16:creationId xmlns:a16="http://schemas.microsoft.com/office/drawing/2014/main" id="{783235F0-E3BA-3E8B-9905-BF54A1E04DB6}"/>
              </a:ext>
            </a:extLst>
          </p:cNvPr>
          <p:cNvSpPr txBox="1">
            <a:spLocks/>
          </p:cNvSpPr>
          <p:nvPr/>
        </p:nvSpPr>
        <p:spPr>
          <a:xfrm>
            <a:off x="1440873" y="1911928"/>
            <a:ext cx="7026936" cy="3404596"/>
          </a:xfrm>
          <a:prstGeom prst="rect">
            <a:avLst/>
          </a:prstGeom>
        </p:spPr>
        <p:txBody>
          <a:bodyPr vert="horz" lIns="91440" tIns="45720" rIns="91440" bIns="45720" rtlCol="0" anchor="ctr">
            <a:normAutofit fontScale="25000" lnSpcReduction="20000"/>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24000" dirty="0"/>
              <a:t>Pratique</a:t>
            </a:r>
          </a:p>
          <a:p>
            <a:endParaRPr lang="fr-FR" dirty="0"/>
          </a:p>
          <a:p>
            <a:pPr marL="1074738" indent="-442913" algn="l">
              <a:lnSpc>
                <a:spcPct val="170000"/>
              </a:lnSpc>
              <a:buFont typeface="Wingdings" panose="05000000000000000000" pitchFamily="2" charset="2"/>
              <a:buChar char="ü"/>
            </a:pPr>
            <a:r>
              <a:rPr lang="fr-FR" sz="5600" dirty="0"/>
              <a:t>Démaquillage</a:t>
            </a:r>
          </a:p>
          <a:p>
            <a:pPr marL="1074738" indent="-442913" algn="l">
              <a:lnSpc>
                <a:spcPct val="170000"/>
              </a:lnSpc>
              <a:buFont typeface="Wingdings" panose="05000000000000000000" pitchFamily="2" charset="2"/>
              <a:buChar char="ü"/>
            </a:pPr>
            <a:r>
              <a:rPr lang="fr-FR" sz="5600" dirty="0"/>
              <a:t>Introduction signature</a:t>
            </a:r>
          </a:p>
          <a:p>
            <a:pPr marL="1074738" indent="-442913" algn="l">
              <a:lnSpc>
                <a:spcPct val="170000"/>
              </a:lnSpc>
              <a:buFont typeface="Wingdings" panose="05000000000000000000" pitchFamily="2" charset="2"/>
              <a:buChar char="ü"/>
            </a:pPr>
            <a:r>
              <a:rPr lang="fr-FR" sz="5600" dirty="0"/>
              <a:t>GOMMAGE YON-KA</a:t>
            </a:r>
          </a:p>
          <a:p>
            <a:pPr marL="1074738" indent="-442913" algn="l">
              <a:lnSpc>
                <a:spcPct val="170000"/>
              </a:lnSpc>
              <a:buFont typeface="Wingdings" panose="05000000000000000000" pitchFamily="2" charset="2"/>
              <a:buChar char="ü"/>
            </a:pPr>
            <a:r>
              <a:rPr lang="fr-FR" sz="5600" dirty="0"/>
              <a:t>Pulvérisation Lucas</a:t>
            </a:r>
          </a:p>
          <a:p>
            <a:pPr marL="1074738" indent="-442913" algn="l">
              <a:lnSpc>
                <a:spcPct val="170000"/>
              </a:lnSpc>
              <a:buFont typeface="Wingdings" panose="05000000000000000000" pitchFamily="2" charset="2"/>
              <a:buChar char="ü"/>
            </a:pPr>
            <a:r>
              <a:rPr lang="fr-FR" sz="5600" dirty="0"/>
              <a:t>Massage </a:t>
            </a:r>
            <a:r>
              <a:rPr lang="fr-FR" sz="5600" dirty="0" err="1"/>
              <a:t>Yon</a:t>
            </a:r>
            <a:r>
              <a:rPr lang="fr-FR" sz="5600" dirty="0"/>
              <a:t>-Ka </a:t>
            </a:r>
          </a:p>
          <a:p>
            <a:pPr marL="1074738" indent="-442913" algn="l">
              <a:lnSpc>
                <a:spcPct val="170000"/>
              </a:lnSpc>
              <a:buFont typeface="Wingdings" panose="05000000000000000000" pitchFamily="2" charset="2"/>
              <a:buChar char="ü"/>
            </a:pPr>
            <a:r>
              <a:rPr lang="fr-FR" sz="5600" dirty="0"/>
              <a:t>MASQUE 103/105</a:t>
            </a:r>
          </a:p>
          <a:p>
            <a:pPr marL="1074738" indent="-442913" algn="l">
              <a:lnSpc>
                <a:spcPct val="170000"/>
              </a:lnSpc>
              <a:buFont typeface="Wingdings" panose="05000000000000000000" pitchFamily="2" charset="2"/>
              <a:buChar char="ü"/>
            </a:pPr>
            <a:r>
              <a:rPr lang="fr-FR" sz="5600" dirty="0"/>
              <a:t>Base contours </a:t>
            </a:r>
          </a:p>
          <a:p>
            <a:pPr marL="1074738" indent="-442913" algn="l">
              <a:lnSpc>
                <a:spcPct val="170000"/>
              </a:lnSpc>
              <a:buFont typeface="Wingdings" panose="05000000000000000000" pitchFamily="2" charset="2"/>
              <a:buChar char="ü"/>
            </a:pPr>
            <a:r>
              <a:rPr lang="fr-FR" sz="5600" dirty="0"/>
              <a:t>Conclusion</a:t>
            </a:r>
          </a:p>
          <a:p>
            <a:endParaRPr lang="fr-FR" dirty="0"/>
          </a:p>
        </p:txBody>
      </p:sp>
    </p:spTree>
    <p:extLst>
      <p:ext uri="{BB962C8B-B14F-4D97-AF65-F5344CB8AC3E}">
        <p14:creationId xmlns:p14="http://schemas.microsoft.com/office/powerpoint/2010/main" val="924163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itre 1">
            <a:extLst>
              <a:ext uri="{FF2B5EF4-FFF2-40B4-BE49-F238E27FC236}">
                <a16:creationId xmlns:a16="http://schemas.microsoft.com/office/drawing/2014/main" id="{A7091675-933C-A15F-F95D-1B7D1ABDFC64}"/>
              </a:ext>
            </a:extLst>
          </p:cNvPr>
          <p:cNvSpPr txBox="1">
            <a:spLocks noGrp="1" noRot="1" noMove="1" noResize="1" noEditPoints="1" noAdjustHandles="1" noChangeArrowheads="1" noChangeShapeType="1"/>
          </p:cNvSpPr>
          <p:nvPr/>
        </p:nvSpPr>
        <p:spPr>
          <a:xfrm>
            <a:off x="838200" y="208444"/>
            <a:ext cx="10515600" cy="8902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dirty="0"/>
              <a:t>Jour 2</a:t>
            </a:r>
          </a:p>
        </p:txBody>
      </p:sp>
      <p:sp>
        <p:nvSpPr>
          <p:cNvPr id="9" name="Rectangle 8">
            <a:extLst>
              <a:ext uri="{FF2B5EF4-FFF2-40B4-BE49-F238E27FC236}">
                <a16:creationId xmlns:a16="http://schemas.microsoft.com/office/drawing/2014/main" id="{43CEEED0-8E67-424E-C335-E9ED69A03A88}"/>
              </a:ext>
            </a:extLst>
          </p:cNvPr>
          <p:cNvSpPr/>
          <p:nvPr/>
        </p:nvSpPr>
        <p:spPr>
          <a:xfrm>
            <a:off x="594379" y="1307176"/>
            <a:ext cx="5202099" cy="40588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latin typeface="Roboto Light" panose="02000000000000000000" pitchFamily="2" charset="0"/>
              <a:ea typeface="Roboto Light" panose="02000000000000000000" pitchFamily="2" charset="0"/>
            </a:endParaRPr>
          </a:p>
        </p:txBody>
      </p:sp>
      <p:sp>
        <p:nvSpPr>
          <p:cNvPr id="13" name="Rectangle 12">
            <a:extLst>
              <a:ext uri="{FF2B5EF4-FFF2-40B4-BE49-F238E27FC236}">
                <a16:creationId xmlns:a16="http://schemas.microsoft.com/office/drawing/2014/main" id="{43CEEED0-8E67-424E-C335-E9ED69A03A88}"/>
              </a:ext>
            </a:extLst>
          </p:cNvPr>
          <p:cNvSpPr/>
          <p:nvPr/>
        </p:nvSpPr>
        <p:spPr>
          <a:xfrm>
            <a:off x="565285" y="1399565"/>
            <a:ext cx="5202099" cy="40588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2000">
              <a:latin typeface="Roboto Light" panose="02000000000000000000" pitchFamily="2" charset="0"/>
              <a:ea typeface="Roboto Light" panose="02000000000000000000" pitchFamily="2" charset="0"/>
            </a:endParaRPr>
          </a:p>
        </p:txBody>
      </p:sp>
      <p:sp>
        <p:nvSpPr>
          <p:cNvPr id="14" name="ZoneTexte 9">
            <a:extLst>
              <a:ext uri="{FF2B5EF4-FFF2-40B4-BE49-F238E27FC236}">
                <a16:creationId xmlns:a16="http://schemas.microsoft.com/office/drawing/2014/main" id="{C44E1ED9-AF01-34F4-7709-77BBC1691DDA}"/>
              </a:ext>
            </a:extLst>
          </p:cNvPr>
          <p:cNvSpPr txBox="1"/>
          <p:nvPr/>
        </p:nvSpPr>
        <p:spPr>
          <a:xfrm>
            <a:off x="394652" y="1843949"/>
            <a:ext cx="5513521" cy="3477875"/>
          </a:xfrm>
          <a:prstGeom prst="rect">
            <a:avLst/>
          </a:prstGeom>
          <a:noFill/>
          <a:ln w="19050">
            <a:solidFill>
              <a:srgbClr val="D9CCE1"/>
            </a:solid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pPr marL="285750" indent="-28575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Jeu « carte produit » </a:t>
            </a:r>
          </a:p>
          <a:p>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pPr marL="285750" indent="-28575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BOOSTERS </a:t>
            </a:r>
          </a:p>
          <a:p>
            <a:pPr marL="285750" indent="-285750">
              <a:buFont typeface="Arial" panose="020B0604020202020204" pitchFamily="34" charset="0"/>
              <a:buChar char="•"/>
            </a:pPr>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pPr marL="285750" indent="-28575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AGE DEFENSE</a:t>
            </a:r>
          </a:p>
          <a:p>
            <a:pPr marL="285750" indent="-285750">
              <a:buFont typeface="Arial" panose="020B0604020202020204" pitchFamily="34" charset="0"/>
              <a:buChar char="•"/>
            </a:pPr>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pPr marL="285750" indent="-28575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PEAUX SENSIBLES </a:t>
            </a:r>
          </a:p>
          <a:p>
            <a:pPr marL="285750" indent="-285750">
              <a:buFont typeface="Arial" panose="020B0604020202020204" pitchFamily="34" charset="0"/>
              <a:buChar char="•"/>
            </a:pPr>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pPr marL="285750" indent="-28575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IMPERFECTIONS  </a:t>
            </a:r>
          </a:p>
          <a:p>
            <a:pPr marL="285750" indent="-285750">
              <a:buFont typeface="Arial" panose="020B0604020202020204" pitchFamily="34" charset="0"/>
              <a:buChar char="•"/>
            </a:pPr>
            <a:endParaRPr lang="fr-FR" sz="2000" dirty="0">
              <a:latin typeface="Roboto Light" panose="02000000000000000000" pitchFamily="2" charset="0"/>
              <a:ea typeface="Roboto Light" panose="02000000000000000000" pitchFamily="2" charset="0"/>
            </a:endParaRPr>
          </a:p>
        </p:txBody>
      </p:sp>
      <p:sp>
        <p:nvSpPr>
          <p:cNvPr id="15" name="ZoneTexte 10">
            <a:extLst>
              <a:ext uri="{FF2B5EF4-FFF2-40B4-BE49-F238E27FC236}">
                <a16:creationId xmlns:a16="http://schemas.microsoft.com/office/drawing/2014/main" id="{6E46EB6E-35B1-2F51-05B0-29E2DB8E4422}"/>
              </a:ext>
            </a:extLst>
          </p:cNvPr>
          <p:cNvSpPr txBox="1"/>
          <p:nvPr/>
        </p:nvSpPr>
        <p:spPr>
          <a:xfrm>
            <a:off x="2298989" y="1643893"/>
            <a:ext cx="1704846" cy="400110"/>
          </a:xfrm>
          <a:prstGeom prst="rect">
            <a:avLst/>
          </a:prstGeom>
          <a:solidFill>
            <a:srgbClr val="FFE6E4"/>
          </a:solidFill>
          <a:ln>
            <a:no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2000" dirty="0">
                <a:solidFill>
                  <a:schemeClr val="tx1">
                    <a:lumMod val="75000"/>
                    <a:lumOff val="25000"/>
                  </a:schemeClr>
                </a:solidFill>
                <a:latin typeface="Roboto Light" panose="02000000000000000000" pitchFamily="2" charset="0"/>
                <a:ea typeface="Roboto Light" panose="02000000000000000000" pitchFamily="2" charset="0"/>
              </a:rPr>
              <a:t>9h00-12h30</a:t>
            </a:r>
            <a:endParaRPr lang="fr-FR" sz="2000" dirty="0">
              <a:latin typeface="Roboto Light" panose="02000000000000000000" pitchFamily="2" charset="0"/>
              <a:ea typeface="Roboto Light" panose="02000000000000000000" pitchFamily="2" charset="0"/>
            </a:endParaRPr>
          </a:p>
        </p:txBody>
      </p:sp>
      <p:sp>
        <p:nvSpPr>
          <p:cNvPr id="16" name="ZoneTexte 11">
            <a:extLst>
              <a:ext uri="{FF2B5EF4-FFF2-40B4-BE49-F238E27FC236}">
                <a16:creationId xmlns:a16="http://schemas.microsoft.com/office/drawing/2014/main" id="{6EEE6E38-AB95-2787-DA03-F046D577EC5F}"/>
              </a:ext>
            </a:extLst>
          </p:cNvPr>
          <p:cNvSpPr txBox="1"/>
          <p:nvPr/>
        </p:nvSpPr>
        <p:spPr>
          <a:xfrm>
            <a:off x="6285899" y="1837799"/>
            <a:ext cx="5511449" cy="3477875"/>
          </a:xfrm>
          <a:prstGeom prst="rect">
            <a:avLst/>
          </a:prstGeom>
          <a:noFill/>
          <a:ln w="19050">
            <a:solidFill>
              <a:srgbClr val="D9CCE1"/>
            </a:solid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sz="2000" dirty="0">
              <a:latin typeface="Roboto Light" panose="02000000000000000000" pitchFamily="2" charset="0"/>
              <a:ea typeface="Roboto Light" panose="02000000000000000000" pitchFamily="2" charset="0"/>
            </a:endParaRPr>
          </a:p>
          <a:p>
            <a:pPr marL="342900" indent="-34290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PEELING ACTIVE MICRO PEEL Grade 1</a:t>
            </a:r>
          </a:p>
          <a:p>
            <a:pPr marL="342900" indent="-342900">
              <a:buFont typeface="Arial" panose="020B0604020202020204" pitchFamily="34" charset="0"/>
              <a:buChar char="•"/>
            </a:pPr>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pPr marL="342900" indent="-34290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Extraction des comédons</a:t>
            </a:r>
          </a:p>
          <a:p>
            <a:pPr marL="342900" indent="-342900">
              <a:buFont typeface="Arial" panose="020B0604020202020204" pitchFamily="34" charset="0"/>
              <a:buChar char="•"/>
            </a:pPr>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pPr marL="342900" indent="-34290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Massage sous vapeur </a:t>
            </a:r>
          </a:p>
          <a:p>
            <a:pPr marL="342900" indent="-342900">
              <a:buFont typeface="Arial" panose="020B0604020202020204" pitchFamily="34" charset="0"/>
              <a:buChar char="•"/>
            </a:pPr>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pPr marL="342900" indent="-34290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Massage aux pierres chaudes</a:t>
            </a:r>
          </a:p>
          <a:p>
            <a:pPr marL="342900" indent="-342900">
              <a:buFont typeface="Arial" panose="020B0604020202020204" pitchFamily="34" charset="0"/>
              <a:buChar char="•"/>
            </a:pPr>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pPr marL="342900" indent="-34290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MASQUE MODELANT</a:t>
            </a:r>
          </a:p>
          <a:p>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17" name="ZoneTexte 7">
            <a:extLst>
              <a:ext uri="{FF2B5EF4-FFF2-40B4-BE49-F238E27FC236}">
                <a16:creationId xmlns:a16="http://schemas.microsoft.com/office/drawing/2014/main" id="{BB97FA4B-A814-1605-545E-0989A385925C}"/>
              </a:ext>
            </a:extLst>
          </p:cNvPr>
          <p:cNvSpPr txBox="1"/>
          <p:nvPr/>
        </p:nvSpPr>
        <p:spPr>
          <a:xfrm>
            <a:off x="8197917" y="1643893"/>
            <a:ext cx="1704846" cy="400110"/>
          </a:xfrm>
          <a:prstGeom prst="rect">
            <a:avLst/>
          </a:prstGeom>
          <a:solidFill>
            <a:srgbClr val="FFE6E4"/>
          </a:solidFill>
          <a:ln>
            <a:no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2000" dirty="0">
                <a:solidFill>
                  <a:schemeClr val="tx1">
                    <a:lumMod val="75000"/>
                    <a:lumOff val="25000"/>
                  </a:schemeClr>
                </a:solidFill>
                <a:latin typeface="Roboto Light" panose="02000000000000000000" pitchFamily="2" charset="0"/>
                <a:ea typeface="Roboto Light" panose="02000000000000000000" pitchFamily="2" charset="0"/>
              </a:rPr>
              <a:t>13h30-17h30</a:t>
            </a:r>
            <a:endParaRPr lang="fr-FR" sz="200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312284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AE7E0F6-7AC9-4E62-97E5-936A847BC7CA}"/>
              </a:ext>
            </a:extLst>
          </p:cNvPr>
          <p:cNvSpPr>
            <a:spLocks noGrp="1"/>
          </p:cNvSpPr>
          <p:nvPr>
            <p:ph type="body" sz="quarter" idx="10"/>
          </p:nvPr>
        </p:nvSpPr>
        <p:spPr>
          <a:xfrm>
            <a:off x="838200" y="1278543"/>
            <a:ext cx="10789118" cy="4928048"/>
          </a:xfrm>
        </p:spPr>
        <p:txBody>
          <a:bodyPr/>
          <a:lstStyle/>
          <a:p>
            <a:pPr marL="0" indent="0" algn="just">
              <a:buNone/>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Chaque participant tire au sort une "carte produit" (vu le 1er jour) et doit la faire deviner aux autres en donnant des informations (par exemple : actifs, à qui le produit est destiné, comment il est utilisé, etc.)</a:t>
            </a:r>
          </a:p>
        </p:txBody>
      </p:sp>
      <p:sp>
        <p:nvSpPr>
          <p:cNvPr id="3" name="Titre 2">
            <a:extLst>
              <a:ext uri="{FF2B5EF4-FFF2-40B4-BE49-F238E27FC236}">
                <a16:creationId xmlns:a16="http://schemas.microsoft.com/office/drawing/2014/main" id="{5C5C48AC-6DDA-4178-92B7-A43C4FA61218}"/>
              </a:ext>
            </a:extLst>
          </p:cNvPr>
          <p:cNvSpPr>
            <a:spLocks noGrp="1"/>
          </p:cNvSpPr>
          <p:nvPr>
            <p:ph type="title"/>
          </p:nvPr>
        </p:nvSpPr>
        <p:spPr/>
        <p:txBody>
          <a:bodyPr vert="horz" lIns="91440" tIns="45720" rIns="91440" bIns="45720" rtlCol="0" anchor="ctr">
            <a:normAutofit/>
          </a:bodyPr>
          <a:lstStyle/>
          <a:p>
            <a:pPr algn="ctr"/>
            <a:r>
              <a:rPr lang="fr-FR" sz="4800" dirty="0">
                <a:solidFill>
                  <a:srgbClr val="3E3E3E"/>
                </a:solidFill>
                <a:latin typeface="KyivType Sans2" panose="00000500000000000000" pitchFamily="50" charset="0"/>
              </a:rPr>
              <a:t>Jeu « carte produit »</a:t>
            </a:r>
          </a:p>
        </p:txBody>
      </p:sp>
      <p:graphicFrame>
        <p:nvGraphicFramePr>
          <p:cNvPr id="5" name="Objet 4">
            <a:extLst>
              <a:ext uri="{FF2B5EF4-FFF2-40B4-BE49-F238E27FC236}">
                <a16:creationId xmlns:a16="http://schemas.microsoft.com/office/drawing/2014/main" id="{34BD0C50-AB6A-4F95-9B2F-4DA10086F1AF}"/>
              </a:ext>
            </a:extLst>
          </p:cNvPr>
          <p:cNvGraphicFramePr>
            <a:graphicFrameLocks noChangeAspect="1"/>
          </p:cNvGraphicFramePr>
          <p:nvPr>
            <p:extLst>
              <p:ext uri="{D42A27DB-BD31-4B8C-83A1-F6EECF244321}">
                <p14:modId xmlns:p14="http://schemas.microsoft.com/office/powerpoint/2010/main" val="1262207403"/>
              </p:ext>
            </p:extLst>
          </p:nvPr>
        </p:nvGraphicFramePr>
        <p:xfrm>
          <a:off x="4491256" y="1949074"/>
          <a:ext cx="6862544" cy="4176158"/>
        </p:xfrm>
        <a:graphic>
          <a:graphicData uri="http://schemas.openxmlformats.org/presentationml/2006/ole">
            <mc:AlternateContent xmlns:mc="http://schemas.openxmlformats.org/markup-compatibility/2006">
              <mc:Choice xmlns:v="urn:schemas-microsoft-com:vml" Requires="v">
                <p:oleObj spid="_x0000_s4106" name="Bitmap Image" r:id="rId3" imgW="8176320" imgH="4975920" progId="PBrush">
                  <p:embed/>
                </p:oleObj>
              </mc:Choice>
              <mc:Fallback>
                <p:oleObj name="Bitmap Image" r:id="rId3" imgW="8176320" imgH="4975920" progId="PBrush">
                  <p:embed/>
                  <p:pic>
                    <p:nvPicPr>
                      <p:cNvPr id="0" name=""/>
                      <p:cNvPicPr/>
                      <p:nvPr/>
                    </p:nvPicPr>
                    <p:blipFill>
                      <a:blip r:embed="rId4"/>
                      <a:stretch>
                        <a:fillRect/>
                      </a:stretch>
                    </p:blipFill>
                    <p:spPr>
                      <a:xfrm>
                        <a:off x="4491256" y="1949074"/>
                        <a:ext cx="6862544" cy="4176158"/>
                      </a:xfrm>
                      <a:prstGeom prst="rect">
                        <a:avLst/>
                      </a:prstGeom>
                    </p:spPr>
                  </p:pic>
                </p:oleObj>
              </mc:Fallback>
            </mc:AlternateContent>
          </a:graphicData>
        </a:graphic>
      </p:graphicFrame>
      <p:sp>
        <p:nvSpPr>
          <p:cNvPr id="6" name="ZoneTexte 5">
            <a:extLst>
              <a:ext uri="{FF2B5EF4-FFF2-40B4-BE49-F238E27FC236}">
                <a16:creationId xmlns:a16="http://schemas.microsoft.com/office/drawing/2014/main" id="{47D62D63-8240-47EA-A7DB-C6BE1CB090EA}"/>
              </a:ext>
            </a:extLst>
          </p:cNvPr>
          <p:cNvSpPr txBox="1"/>
          <p:nvPr/>
        </p:nvSpPr>
        <p:spPr>
          <a:xfrm>
            <a:off x="342753" y="3753962"/>
            <a:ext cx="3874985" cy="1015663"/>
          </a:xfrm>
          <a:prstGeom prst="rect">
            <a:avLst/>
          </a:prstGeom>
          <a:noFill/>
          <a:ln w="19050">
            <a:solidFill>
              <a:srgbClr val="D9CCE1"/>
            </a:solidFill>
          </a:ln>
        </p:spPr>
        <p:txBody>
          <a:bodyPr wrap="square" rtlCol="0">
            <a:spAutoFit/>
          </a:bodyPr>
          <a:lstStyle/>
          <a:p>
            <a:pPr algn="ctr"/>
            <a:r>
              <a:rPr lang="fr-FR" sz="2000" dirty="0">
                <a:solidFill>
                  <a:schemeClr val="tx1">
                    <a:lumMod val="75000"/>
                    <a:lumOff val="25000"/>
                  </a:schemeClr>
                </a:solidFill>
                <a:latin typeface="Roboto Light" panose="02000000000000000000" pitchFamily="2" charset="0"/>
                <a:ea typeface="Roboto Light" panose="02000000000000000000" pitchFamily="2" charset="0"/>
              </a:rPr>
              <a:t>Si la participante parvient à faire deviner, elle choisit un produit (échantillon) dans un sac.</a:t>
            </a:r>
            <a:endParaRPr lang="fr-FR" sz="2000" dirty="0">
              <a:latin typeface="Roboto Light" panose="02000000000000000000" pitchFamily="2" charset="0"/>
              <a:ea typeface="Roboto Light" panose="02000000000000000000" pitchFamily="2" charset="0"/>
            </a:endParaRPr>
          </a:p>
        </p:txBody>
      </p:sp>
      <p:pic>
        <p:nvPicPr>
          <p:cNvPr id="8" name="Graphique 7" descr="Cadeau contour">
            <a:extLst>
              <a:ext uri="{FF2B5EF4-FFF2-40B4-BE49-F238E27FC236}">
                <a16:creationId xmlns:a16="http://schemas.microsoft.com/office/drawing/2014/main" id="{75B4F57A-BAD7-4385-BC1E-71EC6F5B3C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23045" y="4884682"/>
            <a:ext cx="914400" cy="914400"/>
          </a:xfrm>
          <a:prstGeom prst="rect">
            <a:avLst/>
          </a:prstGeom>
        </p:spPr>
      </p:pic>
    </p:spTree>
    <p:extLst>
      <p:ext uri="{BB962C8B-B14F-4D97-AF65-F5344CB8AC3E}">
        <p14:creationId xmlns:p14="http://schemas.microsoft.com/office/powerpoint/2010/main" val="390399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rgbClr val="E4DBE9"/>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8B0C3FEA-28CF-48CC-8573-7FFE9E7FE67B}"/>
              </a:ext>
            </a:extLst>
          </p:cNvPr>
          <p:cNvSpPr/>
          <p:nvPr/>
        </p:nvSpPr>
        <p:spPr>
          <a:xfrm>
            <a:off x="8061441" y="3500927"/>
            <a:ext cx="3542668" cy="3301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39">
            <a:extLst>
              <a:ext uri="{FF2B5EF4-FFF2-40B4-BE49-F238E27FC236}">
                <a16:creationId xmlns:a16="http://schemas.microsoft.com/office/drawing/2014/main" id="{D3CAFDC8-20F1-4317-89B9-D99F6FC87FD6}"/>
              </a:ext>
            </a:extLst>
          </p:cNvPr>
          <p:cNvSpPr/>
          <p:nvPr/>
        </p:nvSpPr>
        <p:spPr>
          <a:xfrm>
            <a:off x="4351283" y="3500928"/>
            <a:ext cx="3542669" cy="3301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a:extLst>
              <a:ext uri="{FF2B5EF4-FFF2-40B4-BE49-F238E27FC236}">
                <a16:creationId xmlns:a16="http://schemas.microsoft.com/office/drawing/2014/main" id="{6FEB5AAA-E151-4C18-A063-3351BE401039}"/>
              </a:ext>
            </a:extLst>
          </p:cNvPr>
          <p:cNvSpPr/>
          <p:nvPr/>
        </p:nvSpPr>
        <p:spPr>
          <a:xfrm>
            <a:off x="620099" y="3500927"/>
            <a:ext cx="3542669" cy="33015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a:extLst>
              <a:ext uri="{FF2B5EF4-FFF2-40B4-BE49-F238E27FC236}">
                <a16:creationId xmlns:a16="http://schemas.microsoft.com/office/drawing/2014/main" id="{D10EE70C-AA19-4072-9B0C-B96EC6C39667}"/>
              </a:ext>
            </a:extLst>
          </p:cNvPr>
          <p:cNvSpPr/>
          <p:nvPr/>
        </p:nvSpPr>
        <p:spPr>
          <a:xfrm>
            <a:off x="8061440" y="51398"/>
            <a:ext cx="3542669" cy="3301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a:extLst>
              <a:ext uri="{FF2B5EF4-FFF2-40B4-BE49-F238E27FC236}">
                <a16:creationId xmlns:a16="http://schemas.microsoft.com/office/drawing/2014/main" id="{AD072A22-823E-4E7E-89DC-995EA570026B}"/>
              </a:ext>
            </a:extLst>
          </p:cNvPr>
          <p:cNvSpPr/>
          <p:nvPr/>
        </p:nvSpPr>
        <p:spPr>
          <a:xfrm>
            <a:off x="4351283" y="96561"/>
            <a:ext cx="3542669" cy="3244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a:extLst>
              <a:ext uri="{FF2B5EF4-FFF2-40B4-BE49-F238E27FC236}">
                <a16:creationId xmlns:a16="http://schemas.microsoft.com/office/drawing/2014/main" id="{B81C4501-BD29-4037-B0F2-90E67D872C6A}"/>
              </a:ext>
            </a:extLst>
          </p:cNvPr>
          <p:cNvSpPr/>
          <p:nvPr/>
        </p:nvSpPr>
        <p:spPr>
          <a:xfrm>
            <a:off x="620099" y="127484"/>
            <a:ext cx="3542669" cy="3225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Picture 4">
            <a:extLst>
              <a:ext uri="{FF2B5EF4-FFF2-40B4-BE49-F238E27FC236}">
                <a16:creationId xmlns:a16="http://schemas.microsoft.com/office/drawing/2014/main" id="{AC66FEAB-2781-49C5-BA28-4830DD68EF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7970" y="127483"/>
            <a:ext cx="851996" cy="295520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E0BCFD8A-697B-42D8-813F-BD0048C7C2BB}"/>
              </a:ext>
            </a:extLst>
          </p:cNvPr>
          <p:cNvSpPr/>
          <p:nvPr/>
        </p:nvSpPr>
        <p:spPr>
          <a:xfrm>
            <a:off x="833172" y="3002686"/>
            <a:ext cx="3081592" cy="338554"/>
          </a:xfrm>
          <a:prstGeom prst="rect">
            <a:avLst/>
          </a:prstGeom>
        </p:spPr>
        <p:txBody>
          <a:bodyPr wrap="square">
            <a:spAutoFit/>
          </a:bodyPr>
          <a:lstStyle/>
          <a:p>
            <a:pPr algn="ctr" defTabSz="914335">
              <a:defRPr/>
            </a:pPr>
            <a:r>
              <a:rPr lang="fr-FR" sz="1600" b="1" dirty="0">
                <a:solidFill>
                  <a:schemeClr val="tx1">
                    <a:lumMod val="75000"/>
                    <a:lumOff val="25000"/>
                  </a:schemeClr>
                </a:solidFill>
                <a:latin typeface="Roboto Light" panose="02000000000000000000" pitchFamily="2" charset="0"/>
                <a:ea typeface="Roboto Light" panose="02000000000000000000" pitchFamily="2" charset="0"/>
              </a:rPr>
              <a:t>GEL NETTOYANT</a:t>
            </a:r>
          </a:p>
        </p:txBody>
      </p:sp>
      <p:sp>
        <p:nvSpPr>
          <p:cNvPr id="18" name="Rectangle 17">
            <a:extLst>
              <a:ext uri="{FF2B5EF4-FFF2-40B4-BE49-F238E27FC236}">
                <a16:creationId xmlns:a16="http://schemas.microsoft.com/office/drawing/2014/main" id="{6CB1B1F7-7189-4963-953F-455AB7A47CFC}"/>
              </a:ext>
            </a:extLst>
          </p:cNvPr>
          <p:cNvSpPr/>
          <p:nvPr/>
        </p:nvSpPr>
        <p:spPr>
          <a:xfrm>
            <a:off x="4584135" y="3083593"/>
            <a:ext cx="3081592" cy="338554"/>
          </a:xfrm>
          <a:prstGeom prst="rect">
            <a:avLst/>
          </a:prstGeom>
        </p:spPr>
        <p:txBody>
          <a:bodyPr wrap="square">
            <a:spAutoFit/>
          </a:bodyPr>
          <a:lstStyle/>
          <a:p>
            <a:pPr algn="ctr" defTabSz="914335">
              <a:defRPr/>
            </a:pPr>
            <a:r>
              <a:rPr lang="fr-FR" sz="1600" b="1" dirty="0">
                <a:solidFill>
                  <a:schemeClr val="tx1">
                    <a:lumMod val="75000"/>
                    <a:lumOff val="25000"/>
                  </a:schemeClr>
                </a:solidFill>
                <a:latin typeface="Roboto Light" panose="02000000000000000000" pitchFamily="2" charset="0"/>
                <a:ea typeface="Roboto Light" panose="02000000000000000000" pitchFamily="2" charset="0"/>
              </a:rPr>
              <a:t>LOTION PS</a:t>
            </a:r>
          </a:p>
        </p:txBody>
      </p:sp>
      <p:pic>
        <p:nvPicPr>
          <p:cNvPr id="19" name="Picture 6">
            <a:extLst>
              <a:ext uri="{FF2B5EF4-FFF2-40B4-BE49-F238E27FC236}">
                <a16:creationId xmlns:a16="http://schemas.microsoft.com/office/drawing/2014/main" id="{5F639726-6E2D-467F-B05E-D1EB4DEDDA4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759" t="13188" r="32483" b="4258"/>
          <a:stretch/>
        </p:blipFill>
        <p:spPr bwMode="auto">
          <a:xfrm>
            <a:off x="5681928" y="51398"/>
            <a:ext cx="886007" cy="3156456"/>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30C3E191-07DD-4B89-90A3-75324E86EB17}"/>
              </a:ext>
            </a:extLst>
          </p:cNvPr>
          <p:cNvSpPr/>
          <p:nvPr/>
        </p:nvSpPr>
        <p:spPr>
          <a:xfrm>
            <a:off x="8369424" y="3002686"/>
            <a:ext cx="3081713"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chemeClr val="tx1">
                    <a:lumMod val="75000"/>
                    <a:lumOff val="25000"/>
                  </a:schemeClr>
                </a:solidFill>
                <a:latin typeface="Roboto Light" panose="02000000000000000000" pitchFamily="2" charset="0"/>
                <a:ea typeface="Roboto Light" panose="02000000000000000000" pitchFamily="2" charset="0"/>
              </a:rPr>
              <a:t>GOMMAGE YON-KA</a:t>
            </a:r>
            <a:endParaRPr kumimoji="0" lang="fr-FR" sz="1600" b="1" i="0" u="none" strike="noStrike" kern="1200" cap="none" spc="0" normalizeH="0" baseline="0" noProof="0" dirty="0">
              <a:ln>
                <a:noFill/>
              </a:ln>
              <a:solidFill>
                <a:schemeClr val="tx1">
                  <a:lumMod val="75000"/>
                  <a:lumOff val="25000"/>
                </a:schemeClr>
              </a:solidFill>
              <a:uLnTx/>
              <a:uFillTx/>
              <a:latin typeface="Roboto Light" panose="02000000000000000000" pitchFamily="2" charset="0"/>
              <a:ea typeface="Roboto Light" panose="02000000000000000000" pitchFamily="2" charset="0"/>
            </a:endParaRPr>
          </a:p>
        </p:txBody>
      </p:sp>
      <p:pic>
        <p:nvPicPr>
          <p:cNvPr id="25" name="Picture 2">
            <a:extLst>
              <a:ext uri="{FF2B5EF4-FFF2-40B4-BE49-F238E27FC236}">
                <a16:creationId xmlns:a16="http://schemas.microsoft.com/office/drawing/2014/main" id="{B68C1089-66FA-44D1-B80A-D4055F4C2A9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931" t="21049" r="25403" b="6138"/>
          <a:stretch/>
        </p:blipFill>
        <p:spPr bwMode="auto">
          <a:xfrm>
            <a:off x="9302691" y="268888"/>
            <a:ext cx="1215180" cy="2727213"/>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6DA9DA7C-4275-48C4-8BAC-3C8F1684FBF5}"/>
              </a:ext>
            </a:extLst>
          </p:cNvPr>
          <p:cNvSpPr/>
          <p:nvPr/>
        </p:nvSpPr>
        <p:spPr>
          <a:xfrm>
            <a:off x="833051" y="6476583"/>
            <a:ext cx="3081713"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chemeClr val="tx1">
                    <a:lumMod val="75000"/>
                    <a:lumOff val="25000"/>
                  </a:schemeClr>
                </a:solidFill>
                <a:uLnTx/>
                <a:uFillTx/>
                <a:latin typeface="Roboto Light" panose="02000000000000000000" pitchFamily="2" charset="0"/>
                <a:ea typeface="Roboto Light" panose="02000000000000000000" pitchFamily="2" charset="0"/>
              </a:rPr>
              <a:t>MASQUE 105 PS </a:t>
            </a:r>
          </a:p>
        </p:txBody>
      </p:sp>
      <p:pic>
        <p:nvPicPr>
          <p:cNvPr id="27" name="Picture 6">
            <a:extLst>
              <a:ext uri="{FF2B5EF4-FFF2-40B4-BE49-F238E27FC236}">
                <a16:creationId xmlns:a16="http://schemas.microsoft.com/office/drawing/2014/main" id="{48217113-BC3E-4E2F-B60F-2BD5E4BD2CC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4932" t="12888" r="25020" b="5747"/>
          <a:stretch/>
        </p:blipFill>
        <p:spPr bwMode="auto">
          <a:xfrm>
            <a:off x="1643688" y="3500929"/>
            <a:ext cx="1222575" cy="2981377"/>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B9C3ACD8-403F-453F-AAC1-EBBE5C8D39ED}"/>
              </a:ext>
            </a:extLst>
          </p:cNvPr>
          <p:cNvSpPr/>
          <p:nvPr/>
        </p:nvSpPr>
        <p:spPr>
          <a:xfrm>
            <a:off x="4812239" y="6451219"/>
            <a:ext cx="3081713"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chemeClr val="tx1">
                    <a:lumMod val="75000"/>
                    <a:lumOff val="25000"/>
                  </a:schemeClr>
                </a:solidFill>
                <a:latin typeface="Roboto Light" panose="02000000000000000000" pitchFamily="2" charset="0"/>
                <a:ea typeface="Roboto Light" panose="02000000000000000000" pitchFamily="2" charset="0"/>
              </a:rPr>
              <a:t>ALPHA CONTOUR</a:t>
            </a:r>
            <a:endParaRPr kumimoji="0" lang="fr-FR" sz="1600" b="1" i="0" u="none" strike="noStrike" kern="1200" cap="none" spc="0" normalizeH="0" baseline="0" noProof="0" dirty="0">
              <a:ln>
                <a:noFill/>
              </a:ln>
              <a:solidFill>
                <a:schemeClr val="tx1">
                  <a:lumMod val="75000"/>
                  <a:lumOff val="25000"/>
                </a:schemeClr>
              </a:solidFill>
              <a:uLnTx/>
              <a:uFillTx/>
              <a:latin typeface="Roboto Light" panose="02000000000000000000" pitchFamily="2" charset="0"/>
              <a:ea typeface="Roboto Light" panose="02000000000000000000" pitchFamily="2" charset="0"/>
            </a:endParaRPr>
          </a:p>
        </p:txBody>
      </p:sp>
      <p:pic>
        <p:nvPicPr>
          <p:cNvPr id="29" name="Picture 6">
            <a:extLst>
              <a:ext uri="{FF2B5EF4-FFF2-40B4-BE49-F238E27FC236}">
                <a16:creationId xmlns:a16="http://schemas.microsoft.com/office/drawing/2014/main" id="{91B32302-7B71-4B6E-A0E7-C0F5018693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16361" y="3688218"/>
            <a:ext cx="1217140" cy="2694775"/>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AEB840AB-52C0-4F63-92DD-D8729F1CDA37}"/>
              </a:ext>
            </a:extLst>
          </p:cNvPr>
          <p:cNvSpPr/>
          <p:nvPr/>
        </p:nvSpPr>
        <p:spPr>
          <a:xfrm>
            <a:off x="8446629" y="6483621"/>
            <a:ext cx="302283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chemeClr val="tx1">
                    <a:lumMod val="75000"/>
                    <a:lumOff val="25000"/>
                  </a:schemeClr>
                </a:solidFill>
                <a:uLnTx/>
                <a:uFillTx/>
                <a:latin typeface="Roboto Light" panose="02000000000000000000" pitchFamily="2" charset="0"/>
                <a:ea typeface="Roboto Light" panose="02000000000000000000" pitchFamily="2" charset="0"/>
              </a:rPr>
              <a:t>ELIXIR VITAL </a:t>
            </a:r>
          </a:p>
        </p:txBody>
      </p:sp>
      <p:pic>
        <p:nvPicPr>
          <p:cNvPr id="31" name="Picture 4">
            <a:extLst>
              <a:ext uri="{FF2B5EF4-FFF2-40B4-BE49-F238E27FC236}">
                <a16:creationId xmlns:a16="http://schemas.microsoft.com/office/drawing/2014/main" id="{53DA0F87-CCBF-4776-BC34-B382F9676E31}"/>
              </a:ext>
            </a:extLst>
          </p:cNvPr>
          <p:cNvPicPr>
            <a:picLocks noChangeAspect="1" noChangeArrowheads="1"/>
          </p:cNvPicPr>
          <p:nvPr/>
        </p:nvPicPr>
        <p:blipFill rotWithShape="1">
          <a:blip r:embed="rId8">
            <a:alphaModFix/>
            <a:extLst>
              <a:ext uri="{28A0092B-C50C-407E-A947-70E740481C1C}">
                <a14:useLocalDpi xmlns:a14="http://schemas.microsoft.com/office/drawing/2010/main" val="0"/>
              </a:ext>
            </a:extLst>
          </a:blip>
          <a:srcRect l="36883" t="24406" r="32286" b="6395"/>
          <a:stretch/>
        </p:blipFill>
        <p:spPr bwMode="auto">
          <a:xfrm>
            <a:off x="9524534" y="3532200"/>
            <a:ext cx="867022" cy="2919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890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0"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par>
                                <p:cTn id="37" presetID="10"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4" grpId="0"/>
      <p:bldP spid="26" grpId="0"/>
      <p:bldP spid="28"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itre 1">
            <a:extLst>
              <a:ext uri="{FF2B5EF4-FFF2-40B4-BE49-F238E27FC236}">
                <a16:creationId xmlns:a16="http://schemas.microsoft.com/office/drawing/2014/main" id="{483A6490-3DE4-4AD9-9527-3D41D71EA4E1}"/>
              </a:ext>
            </a:extLst>
          </p:cNvPr>
          <p:cNvSpPr txBox="1">
            <a:spLocks/>
          </p:cNvSpPr>
          <p:nvPr/>
        </p:nvSpPr>
        <p:spPr>
          <a:xfrm>
            <a:off x="838200" y="291037"/>
            <a:ext cx="10515600" cy="75283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en-US" dirty="0" err="1">
                <a:solidFill>
                  <a:schemeClr val="tx1">
                    <a:lumMod val="75000"/>
                    <a:lumOff val="25000"/>
                  </a:schemeClr>
                </a:solidFill>
              </a:rPr>
              <a:t>Théorie</a:t>
            </a:r>
            <a:r>
              <a:rPr lang="en-US" dirty="0">
                <a:solidFill>
                  <a:schemeClr val="tx1">
                    <a:lumMod val="75000"/>
                    <a:lumOff val="25000"/>
                  </a:schemeClr>
                </a:solidFill>
              </a:rPr>
              <a:t> des </a:t>
            </a:r>
            <a:r>
              <a:rPr lang="en-US" dirty="0" err="1">
                <a:solidFill>
                  <a:schemeClr val="tx1">
                    <a:lumMod val="75000"/>
                    <a:lumOff val="25000"/>
                  </a:schemeClr>
                </a:solidFill>
              </a:rPr>
              <a:t>produits</a:t>
            </a:r>
            <a:endParaRPr lang="en-US" sz="9600" dirty="0">
              <a:solidFill>
                <a:schemeClr val="tx1">
                  <a:lumMod val="75000"/>
                  <a:lumOff val="25000"/>
                </a:schemeClr>
              </a:solidFill>
            </a:endParaRPr>
          </a:p>
        </p:txBody>
      </p:sp>
      <p:pic>
        <p:nvPicPr>
          <p:cNvPr id="10" name="Graphique 9" descr="Ligne fléchée : incurvée sens des aiguilles d’une montre contour">
            <a:extLst>
              <a:ext uri="{FF2B5EF4-FFF2-40B4-BE49-F238E27FC236}">
                <a16:creationId xmlns:a16="http://schemas.microsoft.com/office/drawing/2014/main" id="{E007349E-DF60-4FA4-B14F-ECA01D320A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275437">
            <a:off x="8605572" y="5675366"/>
            <a:ext cx="620329" cy="620329"/>
          </a:xfrm>
          <a:prstGeom prst="rect">
            <a:avLst/>
          </a:prstGeom>
        </p:spPr>
      </p:pic>
      <p:sp>
        <p:nvSpPr>
          <p:cNvPr id="11" name="ZoneTexte 10">
            <a:extLst>
              <a:ext uri="{FF2B5EF4-FFF2-40B4-BE49-F238E27FC236}">
                <a16:creationId xmlns:a16="http://schemas.microsoft.com/office/drawing/2014/main" id="{0F5F69CB-EF4B-452D-807C-F38C38EEE641}"/>
              </a:ext>
            </a:extLst>
          </p:cNvPr>
          <p:cNvSpPr txBox="1"/>
          <p:nvPr/>
        </p:nvSpPr>
        <p:spPr>
          <a:xfrm>
            <a:off x="132257" y="5980607"/>
            <a:ext cx="3487243" cy="523220"/>
          </a:xfrm>
          <a:prstGeom prst="rect">
            <a:avLst/>
          </a:prstGeom>
          <a:noFill/>
          <a:ln w="19050">
            <a:solidFill>
              <a:srgbClr val="D9CCE1"/>
            </a:solidFill>
          </a:ln>
        </p:spPr>
        <p:txBody>
          <a:bodyPr wrap="square" rtlCol="0">
            <a:spAutoFit/>
          </a:bodyPr>
          <a:lstStyle/>
          <a:p>
            <a:r>
              <a:rPr lang="fr-FR" sz="1400" dirty="0">
                <a:solidFill>
                  <a:schemeClr val="tx1">
                    <a:lumMod val="75000"/>
                    <a:lumOff val="25000"/>
                  </a:schemeClr>
                </a:solidFill>
                <a:latin typeface="Roboto Light" panose="02000000000000000000" pitchFamily="2" charset="0"/>
                <a:ea typeface="Roboto Light" panose="02000000000000000000" pitchFamily="2" charset="0"/>
              </a:rPr>
              <a:t>Demandez-leur de trouver la recommandation la plus appropriée</a:t>
            </a:r>
            <a:endParaRPr lang="fr-FR" sz="1400" dirty="0">
              <a:latin typeface="Roboto Light" panose="02000000000000000000" pitchFamily="2" charset="0"/>
              <a:ea typeface="Roboto Light" panose="02000000000000000000" pitchFamily="2" charset="0"/>
            </a:endParaRPr>
          </a:p>
        </p:txBody>
      </p:sp>
      <p:sp>
        <p:nvSpPr>
          <p:cNvPr id="12" name="ZoneTexte 11">
            <a:extLst>
              <a:ext uri="{FF2B5EF4-FFF2-40B4-BE49-F238E27FC236}">
                <a16:creationId xmlns:a16="http://schemas.microsoft.com/office/drawing/2014/main" id="{779672DD-2AF1-4F8B-A56D-C01FCCB5E528}"/>
              </a:ext>
            </a:extLst>
          </p:cNvPr>
          <p:cNvSpPr txBox="1"/>
          <p:nvPr/>
        </p:nvSpPr>
        <p:spPr>
          <a:xfrm>
            <a:off x="9222387" y="5774778"/>
            <a:ext cx="2528179" cy="307777"/>
          </a:xfrm>
          <a:prstGeom prst="rect">
            <a:avLst/>
          </a:prstGeom>
          <a:noFill/>
          <a:ln w="19050">
            <a:solidFill>
              <a:srgbClr val="D9CCE1"/>
            </a:solidFill>
          </a:ln>
        </p:spPr>
        <p:txBody>
          <a:bodyPr wrap="square" rtlCol="0">
            <a:spAutoFit/>
          </a:bodyPr>
          <a:lstStyle/>
          <a:p>
            <a:pPr algn="r"/>
            <a:r>
              <a:rPr lang="fr-FR" sz="1400" dirty="0">
                <a:solidFill>
                  <a:schemeClr val="tx1">
                    <a:lumMod val="75000"/>
                    <a:lumOff val="25000"/>
                  </a:schemeClr>
                </a:solidFill>
                <a:latin typeface="Roboto Light" panose="02000000000000000000" pitchFamily="2" charset="0"/>
                <a:ea typeface="Roboto Light" panose="02000000000000000000" pitchFamily="2" charset="0"/>
              </a:rPr>
              <a:t>Explication du protocole</a:t>
            </a:r>
            <a:endParaRPr lang="fr-FR" sz="1400" dirty="0">
              <a:latin typeface="Roboto Light" panose="02000000000000000000" pitchFamily="2" charset="0"/>
              <a:ea typeface="Roboto Light" panose="02000000000000000000" pitchFamily="2" charset="0"/>
            </a:endParaRPr>
          </a:p>
        </p:txBody>
      </p:sp>
      <p:graphicFrame>
        <p:nvGraphicFramePr>
          <p:cNvPr id="4" name="Objet 3">
            <a:extLst>
              <a:ext uri="{FF2B5EF4-FFF2-40B4-BE49-F238E27FC236}">
                <a16:creationId xmlns:a16="http://schemas.microsoft.com/office/drawing/2014/main" id="{1192F457-0D18-4F0D-A81E-5292D7626C24}"/>
              </a:ext>
            </a:extLst>
          </p:cNvPr>
          <p:cNvGraphicFramePr>
            <a:graphicFrameLocks noChangeAspect="1"/>
          </p:cNvGraphicFramePr>
          <p:nvPr>
            <p:extLst>
              <p:ext uri="{D42A27DB-BD31-4B8C-83A1-F6EECF244321}">
                <p14:modId xmlns:p14="http://schemas.microsoft.com/office/powerpoint/2010/main" val="1314176362"/>
              </p:ext>
            </p:extLst>
          </p:nvPr>
        </p:nvGraphicFramePr>
        <p:xfrm>
          <a:off x="486940" y="1043875"/>
          <a:ext cx="11218119" cy="4706789"/>
        </p:xfrm>
        <a:graphic>
          <a:graphicData uri="http://schemas.openxmlformats.org/presentationml/2006/ole">
            <mc:AlternateContent xmlns:mc="http://schemas.openxmlformats.org/markup-compatibility/2006">
              <mc:Choice xmlns:v="urn:schemas-microsoft-com:vml" Requires="v">
                <p:oleObj spid="_x0000_s5130" name="Bitmap Image" r:id="rId5" imgW="10934640" imgH="4587120" progId="PBrush">
                  <p:embed/>
                </p:oleObj>
              </mc:Choice>
              <mc:Fallback>
                <p:oleObj name="Bitmap Image" r:id="rId5" imgW="10934640" imgH="4587120" progId="PBrush">
                  <p:embed/>
                  <p:pic>
                    <p:nvPicPr>
                      <p:cNvPr id="0" name=""/>
                      <p:cNvPicPr/>
                      <p:nvPr/>
                    </p:nvPicPr>
                    <p:blipFill>
                      <a:blip r:embed="rId6"/>
                      <a:stretch>
                        <a:fillRect/>
                      </a:stretch>
                    </p:blipFill>
                    <p:spPr>
                      <a:xfrm>
                        <a:off x="486940" y="1043875"/>
                        <a:ext cx="11218119" cy="4706789"/>
                      </a:xfrm>
                      <a:prstGeom prst="rect">
                        <a:avLst/>
                      </a:prstGeom>
                    </p:spPr>
                  </p:pic>
                </p:oleObj>
              </mc:Fallback>
            </mc:AlternateContent>
          </a:graphicData>
        </a:graphic>
      </p:graphicFrame>
      <p:pic>
        <p:nvPicPr>
          <p:cNvPr id="8" name="Graphique 7" descr="Ligne fléchée : incurvée dans le sens des aiguilles d’une montre contour">
            <a:extLst>
              <a:ext uri="{FF2B5EF4-FFF2-40B4-BE49-F238E27FC236}">
                <a16:creationId xmlns:a16="http://schemas.microsoft.com/office/drawing/2014/main" id="{4B6C2625-2965-4570-8130-CAE905B69F8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795116">
            <a:off x="3166305" y="5480893"/>
            <a:ext cx="873161" cy="873161"/>
          </a:xfrm>
          <a:prstGeom prst="rect">
            <a:avLst/>
          </a:prstGeom>
        </p:spPr>
      </p:pic>
    </p:spTree>
    <p:extLst>
      <p:ext uri="{BB962C8B-B14F-4D97-AF65-F5344CB8AC3E}">
        <p14:creationId xmlns:p14="http://schemas.microsoft.com/office/powerpoint/2010/main" val="166131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0-#ppt_w/2"/>
                                          </p:val>
                                        </p:tav>
                                        <p:tav tm="100000">
                                          <p:val>
                                            <p:strVal val="#ppt_x"/>
                                          </p:val>
                                        </p:tav>
                                      </p:tavLst>
                                    </p:anim>
                                    <p:anim calcmode="lin" valueType="num">
                                      <p:cBhvr additive="base">
                                        <p:cTn id="12"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7D85020-A0BB-6BDF-C420-23DF50688204}"/>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0133" y="0"/>
            <a:ext cx="12171734" cy="6858000"/>
          </a:xfrm>
          <a:prstGeom prst="rect">
            <a:avLst/>
          </a:prstGeom>
        </p:spPr>
      </p:pic>
      <p:sp>
        <p:nvSpPr>
          <p:cNvPr id="7" name="Espace réservé du titre 1">
            <a:extLst>
              <a:ext uri="{FF2B5EF4-FFF2-40B4-BE49-F238E27FC236}">
                <a16:creationId xmlns:a16="http://schemas.microsoft.com/office/drawing/2014/main" id="{783235F0-E3BA-3E8B-9905-BF54A1E04DB6}"/>
              </a:ext>
            </a:extLst>
          </p:cNvPr>
          <p:cNvSpPr txBox="1">
            <a:spLocks/>
          </p:cNvSpPr>
          <p:nvPr/>
        </p:nvSpPr>
        <p:spPr>
          <a:xfrm>
            <a:off x="1440873" y="1911928"/>
            <a:ext cx="7026936" cy="3404596"/>
          </a:xfrm>
          <a:prstGeom prst="rect">
            <a:avLst/>
          </a:prstGeom>
        </p:spPr>
        <p:txBody>
          <a:bodyPr vert="horz" lIns="91440" tIns="45720" rIns="91440" bIns="45720" rtlCol="0" anchor="ctr">
            <a:normAutofit fontScale="25000" lnSpcReduction="20000"/>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24000" dirty="0"/>
              <a:t>Pratique</a:t>
            </a:r>
          </a:p>
          <a:p>
            <a:endParaRPr lang="fr-FR" sz="24000" dirty="0"/>
          </a:p>
          <a:p>
            <a:endParaRPr lang="fr-FR" dirty="0"/>
          </a:p>
          <a:p>
            <a:pPr marL="1074738" indent="-442913" algn="l">
              <a:lnSpc>
                <a:spcPct val="170000"/>
              </a:lnSpc>
              <a:buFont typeface="Wingdings" panose="05000000000000000000" pitchFamily="2" charset="2"/>
              <a:buChar char="ü"/>
            </a:pPr>
            <a:r>
              <a:rPr lang="fr-FR" sz="5600" dirty="0"/>
              <a:t>PEELING ACTIVE MICRO PEEL Grade 1</a:t>
            </a:r>
          </a:p>
          <a:p>
            <a:pPr marL="1074738" indent="-442913" algn="l">
              <a:lnSpc>
                <a:spcPct val="170000"/>
              </a:lnSpc>
              <a:buFont typeface="Wingdings" panose="05000000000000000000" pitchFamily="2" charset="2"/>
              <a:buChar char="ü"/>
            </a:pPr>
            <a:endParaRPr lang="fr-FR" sz="5600" dirty="0"/>
          </a:p>
          <a:p>
            <a:pPr marL="1074738" indent="-442913" algn="l">
              <a:lnSpc>
                <a:spcPct val="170000"/>
              </a:lnSpc>
              <a:buFont typeface="Wingdings" panose="05000000000000000000" pitchFamily="2" charset="2"/>
              <a:buChar char="ü"/>
            </a:pPr>
            <a:r>
              <a:rPr lang="fr-FR" sz="5600" dirty="0"/>
              <a:t>Extraction des comédons</a:t>
            </a:r>
          </a:p>
          <a:p>
            <a:pPr marL="1074738" indent="-442913" algn="l">
              <a:lnSpc>
                <a:spcPct val="170000"/>
              </a:lnSpc>
              <a:buFont typeface="Wingdings" panose="05000000000000000000" pitchFamily="2" charset="2"/>
              <a:buChar char="ü"/>
            </a:pPr>
            <a:endParaRPr lang="fr-FR" sz="5600" dirty="0"/>
          </a:p>
          <a:p>
            <a:pPr marL="1074738" indent="-442913" algn="l">
              <a:lnSpc>
                <a:spcPct val="170000"/>
              </a:lnSpc>
              <a:buFont typeface="Wingdings" panose="05000000000000000000" pitchFamily="2" charset="2"/>
              <a:buChar char="ü"/>
            </a:pPr>
            <a:r>
              <a:rPr lang="fr-FR" sz="5600" dirty="0"/>
              <a:t>Massage sous vapeur </a:t>
            </a:r>
          </a:p>
          <a:p>
            <a:pPr marL="1074738" indent="-442913" algn="l">
              <a:lnSpc>
                <a:spcPct val="170000"/>
              </a:lnSpc>
              <a:buFont typeface="Wingdings" panose="05000000000000000000" pitchFamily="2" charset="2"/>
              <a:buChar char="ü"/>
            </a:pPr>
            <a:endParaRPr lang="fr-FR" sz="5600" dirty="0"/>
          </a:p>
          <a:p>
            <a:pPr marL="1074738" indent="-442913" algn="l">
              <a:lnSpc>
                <a:spcPct val="170000"/>
              </a:lnSpc>
              <a:buFont typeface="Wingdings" panose="05000000000000000000" pitchFamily="2" charset="2"/>
              <a:buChar char="ü"/>
            </a:pPr>
            <a:r>
              <a:rPr lang="fr-FR" sz="5600" dirty="0"/>
              <a:t>Massage aux pierres chaudes</a:t>
            </a:r>
          </a:p>
          <a:p>
            <a:pPr marL="1074738" indent="-442913" algn="l">
              <a:lnSpc>
                <a:spcPct val="170000"/>
              </a:lnSpc>
              <a:buFont typeface="Wingdings" panose="05000000000000000000" pitchFamily="2" charset="2"/>
              <a:buChar char="ü"/>
            </a:pPr>
            <a:endParaRPr lang="fr-FR" sz="5600" dirty="0"/>
          </a:p>
          <a:p>
            <a:pPr marL="1074738" indent="-442913" algn="l">
              <a:lnSpc>
                <a:spcPct val="170000"/>
              </a:lnSpc>
              <a:buFont typeface="Wingdings" panose="05000000000000000000" pitchFamily="2" charset="2"/>
              <a:buChar char="ü"/>
            </a:pPr>
            <a:r>
              <a:rPr lang="fr-FR" sz="5600" dirty="0"/>
              <a:t>MASQUE MODELANT</a:t>
            </a:r>
          </a:p>
          <a:p>
            <a:endParaRPr lang="fr-FR" dirty="0"/>
          </a:p>
        </p:txBody>
      </p:sp>
    </p:spTree>
    <p:extLst>
      <p:ext uri="{BB962C8B-B14F-4D97-AF65-F5344CB8AC3E}">
        <p14:creationId xmlns:p14="http://schemas.microsoft.com/office/powerpoint/2010/main" val="3777739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itre 1">
            <a:extLst>
              <a:ext uri="{FF2B5EF4-FFF2-40B4-BE49-F238E27FC236}">
                <a16:creationId xmlns:a16="http://schemas.microsoft.com/office/drawing/2014/main" id="{A7091675-933C-A15F-F95D-1B7D1ABDFC64}"/>
              </a:ext>
            </a:extLst>
          </p:cNvPr>
          <p:cNvSpPr txBox="1">
            <a:spLocks noGrp="1" noRot="1" noMove="1" noResize="1" noEditPoints="1" noAdjustHandles="1" noChangeArrowheads="1" noChangeShapeType="1"/>
          </p:cNvSpPr>
          <p:nvPr/>
        </p:nvSpPr>
        <p:spPr>
          <a:xfrm>
            <a:off x="838200" y="208444"/>
            <a:ext cx="10515600" cy="8902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dirty="0"/>
              <a:t>Jour 3</a:t>
            </a:r>
          </a:p>
        </p:txBody>
      </p:sp>
      <p:sp>
        <p:nvSpPr>
          <p:cNvPr id="13" name="Rectangle 12">
            <a:extLst>
              <a:ext uri="{FF2B5EF4-FFF2-40B4-BE49-F238E27FC236}">
                <a16:creationId xmlns:a16="http://schemas.microsoft.com/office/drawing/2014/main" id="{43CEEED0-8E67-424E-C335-E9ED69A03A88}"/>
              </a:ext>
            </a:extLst>
          </p:cNvPr>
          <p:cNvSpPr/>
          <p:nvPr/>
        </p:nvSpPr>
        <p:spPr>
          <a:xfrm>
            <a:off x="565285" y="1399565"/>
            <a:ext cx="5202099" cy="40588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2000">
              <a:latin typeface="Roboto Light" panose="02000000000000000000" pitchFamily="2" charset="0"/>
              <a:ea typeface="Roboto Light" panose="02000000000000000000" pitchFamily="2" charset="0"/>
            </a:endParaRPr>
          </a:p>
        </p:txBody>
      </p:sp>
      <p:sp>
        <p:nvSpPr>
          <p:cNvPr id="14" name="ZoneTexte 9">
            <a:extLst>
              <a:ext uri="{FF2B5EF4-FFF2-40B4-BE49-F238E27FC236}">
                <a16:creationId xmlns:a16="http://schemas.microsoft.com/office/drawing/2014/main" id="{C44E1ED9-AF01-34F4-7709-77BBC1691DDA}"/>
              </a:ext>
            </a:extLst>
          </p:cNvPr>
          <p:cNvSpPr txBox="1"/>
          <p:nvPr/>
        </p:nvSpPr>
        <p:spPr>
          <a:xfrm>
            <a:off x="394652" y="1843949"/>
            <a:ext cx="5513521" cy="3170099"/>
          </a:xfrm>
          <a:prstGeom prst="rect">
            <a:avLst/>
          </a:prstGeom>
          <a:noFill/>
          <a:ln w="19050">
            <a:solidFill>
              <a:srgbClr val="D9CCE1"/>
            </a:solid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pPr marL="285750" indent="-28575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Jeu de « la chaine »</a:t>
            </a:r>
          </a:p>
          <a:p>
            <a:pPr marL="285750" indent="-285750">
              <a:buFont typeface="Arial" panose="020B0604020202020204" pitchFamily="34" charset="0"/>
              <a:buChar char="•"/>
            </a:pPr>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pPr marL="285750" indent="-28575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PEAU NEUVE</a:t>
            </a:r>
          </a:p>
          <a:p>
            <a:pPr marL="285750" indent="-285750">
              <a:buFont typeface="Arial" panose="020B0604020202020204" pitchFamily="34" charset="0"/>
              <a:buChar char="•"/>
            </a:pPr>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pPr marL="285750" indent="-28575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AGE CORRECTION</a:t>
            </a:r>
          </a:p>
          <a:p>
            <a:pPr marL="285750" indent="-285750">
              <a:buFont typeface="Arial" panose="020B0604020202020204" pitchFamily="34" charset="0"/>
              <a:buChar char="•"/>
            </a:pPr>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pPr marL="285750" indent="-28575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HOMMES </a:t>
            </a:r>
          </a:p>
          <a:p>
            <a:pPr marL="285750" indent="-285750">
              <a:buFont typeface="Arial" panose="020B0604020202020204" pitchFamily="34" charset="0"/>
              <a:buChar char="•"/>
            </a:pPr>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pPr marL="285750" indent="-28575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SOLAIRES </a:t>
            </a:r>
          </a:p>
        </p:txBody>
      </p:sp>
      <p:sp>
        <p:nvSpPr>
          <p:cNvPr id="15" name="ZoneTexte 10">
            <a:extLst>
              <a:ext uri="{FF2B5EF4-FFF2-40B4-BE49-F238E27FC236}">
                <a16:creationId xmlns:a16="http://schemas.microsoft.com/office/drawing/2014/main" id="{6E46EB6E-35B1-2F51-05B0-29E2DB8E4422}"/>
              </a:ext>
            </a:extLst>
          </p:cNvPr>
          <p:cNvSpPr txBox="1"/>
          <p:nvPr/>
        </p:nvSpPr>
        <p:spPr>
          <a:xfrm>
            <a:off x="2298989" y="1643893"/>
            <a:ext cx="1704846" cy="400110"/>
          </a:xfrm>
          <a:prstGeom prst="rect">
            <a:avLst/>
          </a:prstGeom>
          <a:solidFill>
            <a:srgbClr val="FFE6E4"/>
          </a:solidFill>
          <a:ln>
            <a:no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2000" dirty="0">
                <a:solidFill>
                  <a:schemeClr val="tx1">
                    <a:lumMod val="75000"/>
                    <a:lumOff val="25000"/>
                  </a:schemeClr>
                </a:solidFill>
                <a:latin typeface="Roboto Light" panose="02000000000000000000" pitchFamily="2" charset="0"/>
                <a:ea typeface="Roboto Light" panose="02000000000000000000" pitchFamily="2" charset="0"/>
              </a:rPr>
              <a:t>9h00-12h30</a:t>
            </a:r>
            <a:endParaRPr lang="fr-FR" sz="2000" dirty="0">
              <a:latin typeface="Roboto Light" panose="02000000000000000000" pitchFamily="2" charset="0"/>
              <a:ea typeface="Roboto Light" panose="02000000000000000000" pitchFamily="2" charset="0"/>
            </a:endParaRPr>
          </a:p>
        </p:txBody>
      </p:sp>
      <p:sp>
        <p:nvSpPr>
          <p:cNvPr id="16" name="ZoneTexte 11">
            <a:extLst>
              <a:ext uri="{FF2B5EF4-FFF2-40B4-BE49-F238E27FC236}">
                <a16:creationId xmlns:a16="http://schemas.microsoft.com/office/drawing/2014/main" id="{6EEE6E38-AB95-2787-DA03-F046D577EC5F}"/>
              </a:ext>
            </a:extLst>
          </p:cNvPr>
          <p:cNvSpPr txBox="1"/>
          <p:nvPr/>
        </p:nvSpPr>
        <p:spPr>
          <a:xfrm>
            <a:off x="6285899" y="1837799"/>
            <a:ext cx="5511449" cy="3170099"/>
          </a:xfrm>
          <a:prstGeom prst="rect">
            <a:avLst/>
          </a:prstGeom>
          <a:noFill/>
          <a:ln w="19050">
            <a:solidFill>
              <a:srgbClr val="D9CCE1"/>
            </a:solid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pPr marL="342900" indent="-34290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PEELING ALPHA EXFOLIATEUR Grade 2</a:t>
            </a:r>
          </a:p>
          <a:p>
            <a:pPr marL="342900" indent="-342900">
              <a:buFont typeface="Arial" panose="020B0604020202020204" pitchFamily="34" charset="0"/>
              <a:buChar char="•"/>
            </a:pPr>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pPr marL="342900" indent="-34290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Techniques anti-âge </a:t>
            </a:r>
          </a:p>
          <a:p>
            <a:pPr marL="342900" indent="-342900">
              <a:buFont typeface="Arial" panose="020B0604020202020204" pitchFamily="34" charset="0"/>
              <a:buChar char="•"/>
            </a:pPr>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pPr marL="342900" indent="-34290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MASQUE LIFT</a:t>
            </a:r>
          </a:p>
          <a:p>
            <a:pPr marL="342900" indent="-342900">
              <a:buFont typeface="Arial" panose="020B0604020202020204" pitchFamily="34" charset="0"/>
              <a:buChar char="•"/>
            </a:pPr>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pPr marL="342900" indent="-342900">
              <a:buFont typeface="Arial" panose="020B0604020202020204" pitchFamily="34" charset="0"/>
              <a:buChar char="•"/>
            </a:pPr>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pPr marL="342900" indent="-342900">
              <a:buFont typeface="Arial" panose="020B0604020202020204" pitchFamily="34" charset="0"/>
              <a:buChar char="•"/>
            </a:pPr>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17" name="ZoneTexte 7">
            <a:extLst>
              <a:ext uri="{FF2B5EF4-FFF2-40B4-BE49-F238E27FC236}">
                <a16:creationId xmlns:a16="http://schemas.microsoft.com/office/drawing/2014/main" id="{BB97FA4B-A814-1605-545E-0989A385925C}"/>
              </a:ext>
            </a:extLst>
          </p:cNvPr>
          <p:cNvSpPr txBox="1"/>
          <p:nvPr/>
        </p:nvSpPr>
        <p:spPr>
          <a:xfrm>
            <a:off x="8197917" y="1643893"/>
            <a:ext cx="1704846" cy="400110"/>
          </a:xfrm>
          <a:prstGeom prst="rect">
            <a:avLst/>
          </a:prstGeom>
          <a:solidFill>
            <a:srgbClr val="FFE6E4"/>
          </a:solidFill>
          <a:ln>
            <a:no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2000" dirty="0">
                <a:solidFill>
                  <a:schemeClr val="tx1">
                    <a:lumMod val="75000"/>
                    <a:lumOff val="25000"/>
                  </a:schemeClr>
                </a:solidFill>
                <a:latin typeface="Roboto Light" panose="02000000000000000000" pitchFamily="2" charset="0"/>
                <a:ea typeface="Roboto Light" panose="02000000000000000000" pitchFamily="2" charset="0"/>
              </a:rPr>
              <a:t>13h30-17h30</a:t>
            </a:r>
            <a:endParaRPr lang="fr-FR" sz="200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3478147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AE7E0F6-7AC9-4E62-97E5-936A847BC7CA}"/>
              </a:ext>
            </a:extLst>
          </p:cNvPr>
          <p:cNvSpPr>
            <a:spLocks noGrp="1"/>
          </p:cNvSpPr>
          <p:nvPr>
            <p:ph type="body" sz="quarter" idx="10"/>
          </p:nvPr>
        </p:nvSpPr>
        <p:spPr>
          <a:xfrm>
            <a:off x="838200" y="1278543"/>
            <a:ext cx="10789118" cy="4928048"/>
          </a:xfrm>
        </p:spPr>
        <p:txBody>
          <a:bodyPr/>
          <a:lstStyle/>
          <a:p>
            <a:pPr marL="0" indent="0" algn="just">
              <a:buNone/>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Dans le jeu de la "chaîne", le formateur donne un produit au hasard à un participant qui doit donner des informations sur le produit et le transmettre à son voisin jusqu'à ce qu'il n'y ait plus rien à dire.</a:t>
            </a:r>
          </a:p>
        </p:txBody>
      </p:sp>
      <p:sp>
        <p:nvSpPr>
          <p:cNvPr id="3" name="Titre 2">
            <a:extLst>
              <a:ext uri="{FF2B5EF4-FFF2-40B4-BE49-F238E27FC236}">
                <a16:creationId xmlns:a16="http://schemas.microsoft.com/office/drawing/2014/main" id="{5C5C48AC-6DDA-4178-92B7-A43C4FA61218}"/>
              </a:ext>
            </a:extLst>
          </p:cNvPr>
          <p:cNvSpPr>
            <a:spLocks noGrp="1"/>
          </p:cNvSpPr>
          <p:nvPr>
            <p:ph type="title"/>
          </p:nvPr>
        </p:nvSpPr>
        <p:spPr/>
        <p:txBody>
          <a:bodyPr vert="horz" lIns="91440" tIns="45720" rIns="91440" bIns="45720" rtlCol="0" anchor="ctr">
            <a:normAutofit/>
          </a:bodyPr>
          <a:lstStyle/>
          <a:p>
            <a:pPr algn="ctr"/>
            <a:r>
              <a:rPr lang="fr-FR" sz="4800" dirty="0">
                <a:solidFill>
                  <a:srgbClr val="3E3E3E"/>
                </a:solidFill>
                <a:latin typeface="KyivType Sans2" panose="00000500000000000000" pitchFamily="50" charset="0"/>
              </a:rPr>
              <a:t>Jeu de « la chaine »</a:t>
            </a:r>
          </a:p>
        </p:txBody>
      </p:sp>
      <p:sp>
        <p:nvSpPr>
          <p:cNvPr id="6" name="ZoneTexte 5">
            <a:extLst>
              <a:ext uri="{FF2B5EF4-FFF2-40B4-BE49-F238E27FC236}">
                <a16:creationId xmlns:a16="http://schemas.microsoft.com/office/drawing/2014/main" id="{47D62D63-8240-47EA-A7DB-C6BE1CB090EA}"/>
              </a:ext>
            </a:extLst>
          </p:cNvPr>
          <p:cNvSpPr txBox="1"/>
          <p:nvPr/>
        </p:nvSpPr>
        <p:spPr>
          <a:xfrm>
            <a:off x="838200" y="2839562"/>
            <a:ext cx="4019550" cy="1015663"/>
          </a:xfrm>
          <a:prstGeom prst="rect">
            <a:avLst/>
          </a:prstGeom>
          <a:noFill/>
          <a:ln w="19050">
            <a:solidFill>
              <a:srgbClr val="D9CCE1"/>
            </a:solidFill>
          </a:ln>
        </p:spPr>
        <p:txBody>
          <a:bodyPr wrap="square" rtlCol="0">
            <a:spAutoFit/>
          </a:bodyPr>
          <a:lstStyle/>
          <a:p>
            <a:pPr algn="ctr"/>
            <a:r>
              <a:rPr lang="fr-FR" sz="2000" dirty="0">
                <a:solidFill>
                  <a:schemeClr val="tx1">
                    <a:lumMod val="75000"/>
                    <a:lumOff val="25000"/>
                  </a:schemeClr>
                </a:solidFill>
                <a:latin typeface="Roboto Light" panose="02000000000000000000" pitchFamily="2" charset="0"/>
                <a:ea typeface="Roboto Light" panose="02000000000000000000" pitchFamily="2" charset="0"/>
              </a:rPr>
              <a:t>Le participant qui réussit à donner la dernière information gagne un produit (échantillon) du sac.</a:t>
            </a:r>
            <a:endParaRPr lang="fr-FR" sz="2000" dirty="0">
              <a:latin typeface="Roboto Light" panose="02000000000000000000" pitchFamily="2" charset="0"/>
              <a:ea typeface="Roboto Light" panose="02000000000000000000" pitchFamily="2" charset="0"/>
            </a:endParaRPr>
          </a:p>
        </p:txBody>
      </p:sp>
      <p:pic>
        <p:nvPicPr>
          <p:cNvPr id="8" name="Graphique 7" descr="Cadeau contour">
            <a:extLst>
              <a:ext uri="{FF2B5EF4-FFF2-40B4-BE49-F238E27FC236}">
                <a16:creationId xmlns:a16="http://schemas.microsoft.com/office/drawing/2014/main" id="{75B4F57A-BAD7-4385-BC1E-71EC6F5B3C8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18492" y="3970282"/>
            <a:ext cx="914400" cy="914400"/>
          </a:xfrm>
          <a:prstGeom prst="rect">
            <a:avLst/>
          </a:prstGeom>
        </p:spPr>
      </p:pic>
      <p:pic>
        <p:nvPicPr>
          <p:cNvPr id="7" name="Image 6" descr="Une image contenant texte, intérieur, étagère, mur&#10;&#10;Description générée automatiquement">
            <a:extLst>
              <a:ext uri="{FF2B5EF4-FFF2-40B4-BE49-F238E27FC236}">
                <a16:creationId xmlns:a16="http://schemas.microsoft.com/office/drawing/2014/main" id="{8C806439-E2D5-4239-8AD5-795B13696620}"/>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16302" r="16507" b="15441"/>
          <a:stretch/>
        </p:blipFill>
        <p:spPr>
          <a:xfrm>
            <a:off x="8208578" y="2059996"/>
            <a:ext cx="2701159" cy="4529982"/>
          </a:xfrm>
          <a:prstGeom prst="rect">
            <a:avLst/>
          </a:prstGeom>
          <a:ln w="47625">
            <a:solidFill>
              <a:srgbClr val="573C78"/>
            </a:solidFill>
          </a:ln>
        </p:spPr>
      </p:pic>
      <p:pic>
        <p:nvPicPr>
          <p:cNvPr id="9" name="Graphique 8" descr="Ligne fléchée : incurvée dans le sens des aiguilles d’une montre contour">
            <a:extLst>
              <a:ext uri="{FF2B5EF4-FFF2-40B4-BE49-F238E27FC236}">
                <a16:creationId xmlns:a16="http://schemas.microsoft.com/office/drawing/2014/main" id="{235E8DC8-45B5-454A-8CA6-6874A4086F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4614890">
            <a:off x="7350589" y="4852128"/>
            <a:ext cx="535553" cy="873161"/>
          </a:xfrm>
          <a:prstGeom prst="rect">
            <a:avLst/>
          </a:prstGeom>
        </p:spPr>
      </p:pic>
      <p:sp>
        <p:nvSpPr>
          <p:cNvPr id="10" name="ZoneTexte 9">
            <a:extLst>
              <a:ext uri="{FF2B5EF4-FFF2-40B4-BE49-F238E27FC236}">
                <a16:creationId xmlns:a16="http://schemas.microsoft.com/office/drawing/2014/main" id="{57818CEC-E474-40EB-9FE7-E1311EF64B9E}"/>
              </a:ext>
            </a:extLst>
          </p:cNvPr>
          <p:cNvSpPr txBox="1"/>
          <p:nvPr/>
        </p:nvSpPr>
        <p:spPr>
          <a:xfrm>
            <a:off x="3768836" y="5288709"/>
            <a:ext cx="3363660" cy="307777"/>
          </a:xfrm>
          <a:prstGeom prst="rect">
            <a:avLst/>
          </a:prstGeom>
          <a:noFill/>
          <a:ln w="19050">
            <a:solidFill>
              <a:srgbClr val="D9CCE1"/>
            </a:solidFill>
          </a:ln>
        </p:spPr>
        <p:txBody>
          <a:bodyPr wrap="square" rtlCol="0">
            <a:spAutoFit/>
          </a:bodyPr>
          <a:lstStyle/>
          <a:p>
            <a:r>
              <a:rPr lang="fr-FR" sz="1400" dirty="0">
                <a:solidFill>
                  <a:schemeClr val="tx1">
                    <a:lumMod val="75000"/>
                    <a:lumOff val="25000"/>
                  </a:schemeClr>
                </a:solidFill>
                <a:latin typeface="Roboto Light" panose="02000000000000000000" pitchFamily="2" charset="0"/>
                <a:ea typeface="Roboto Light" panose="02000000000000000000" pitchFamily="2" charset="0"/>
              </a:rPr>
              <a:t>Choisissez un produit vu le jour 1 ou 2</a:t>
            </a:r>
            <a:endParaRPr lang="fr-FR" sz="140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242279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0-#ppt_w/2"/>
                                          </p:val>
                                        </p:tav>
                                        <p:tav tm="100000">
                                          <p:val>
                                            <p:strVal val="#ppt_x"/>
                                          </p:val>
                                        </p:tav>
                                      </p:tavLst>
                                    </p:anim>
                                    <p:anim calcmode="lin" valueType="num">
                                      <p:cBhvr additive="base">
                                        <p:cTn id="12"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itre 1">
            <a:extLst>
              <a:ext uri="{FF2B5EF4-FFF2-40B4-BE49-F238E27FC236}">
                <a16:creationId xmlns:a16="http://schemas.microsoft.com/office/drawing/2014/main" id="{24F176B9-585D-4279-96BC-813D417120C9}"/>
              </a:ext>
            </a:extLst>
          </p:cNvPr>
          <p:cNvSpPr txBox="1">
            <a:spLocks/>
          </p:cNvSpPr>
          <p:nvPr/>
        </p:nvSpPr>
        <p:spPr>
          <a:xfrm>
            <a:off x="838200" y="291037"/>
            <a:ext cx="10515600" cy="75283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en-US" dirty="0" err="1">
                <a:solidFill>
                  <a:schemeClr val="tx1">
                    <a:lumMod val="75000"/>
                    <a:lumOff val="25000"/>
                  </a:schemeClr>
                </a:solidFill>
              </a:rPr>
              <a:t>Théorie</a:t>
            </a:r>
            <a:r>
              <a:rPr lang="en-US" dirty="0">
                <a:solidFill>
                  <a:schemeClr val="tx1">
                    <a:lumMod val="75000"/>
                    <a:lumOff val="25000"/>
                  </a:schemeClr>
                </a:solidFill>
              </a:rPr>
              <a:t> des </a:t>
            </a:r>
            <a:r>
              <a:rPr lang="en-US" dirty="0" err="1">
                <a:solidFill>
                  <a:schemeClr val="tx1">
                    <a:lumMod val="75000"/>
                    <a:lumOff val="25000"/>
                  </a:schemeClr>
                </a:solidFill>
              </a:rPr>
              <a:t>produits</a:t>
            </a:r>
            <a:endParaRPr lang="en-US" sz="9600" dirty="0">
              <a:solidFill>
                <a:schemeClr val="tx1">
                  <a:lumMod val="75000"/>
                  <a:lumOff val="25000"/>
                </a:schemeClr>
              </a:solidFill>
            </a:endParaRPr>
          </a:p>
        </p:txBody>
      </p:sp>
      <p:graphicFrame>
        <p:nvGraphicFramePr>
          <p:cNvPr id="2" name="Objet 1">
            <a:extLst>
              <a:ext uri="{FF2B5EF4-FFF2-40B4-BE49-F238E27FC236}">
                <a16:creationId xmlns:a16="http://schemas.microsoft.com/office/drawing/2014/main" id="{FAC11FD1-32E7-41A4-9BA8-CCE2989DC444}"/>
              </a:ext>
            </a:extLst>
          </p:cNvPr>
          <p:cNvGraphicFramePr>
            <a:graphicFrameLocks noChangeAspect="1"/>
          </p:cNvGraphicFramePr>
          <p:nvPr>
            <p:extLst>
              <p:ext uri="{D42A27DB-BD31-4B8C-83A1-F6EECF244321}">
                <p14:modId xmlns:p14="http://schemas.microsoft.com/office/powerpoint/2010/main" val="900605924"/>
              </p:ext>
            </p:extLst>
          </p:nvPr>
        </p:nvGraphicFramePr>
        <p:xfrm>
          <a:off x="838200" y="1043875"/>
          <a:ext cx="10515601" cy="5150247"/>
        </p:xfrm>
        <a:graphic>
          <a:graphicData uri="http://schemas.openxmlformats.org/presentationml/2006/ole">
            <mc:AlternateContent xmlns:mc="http://schemas.openxmlformats.org/markup-compatibility/2006">
              <mc:Choice xmlns:v="urn:schemas-microsoft-com:vml" Requires="v">
                <p:oleObj spid="_x0000_s6154" name="Bitmap Image" r:id="rId3" imgW="12184560" imgH="5966640" progId="PBrush">
                  <p:embed/>
                </p:oleObj>
              </mc:Choice>
              <mc:Fallback>
                <p:oleObj name="Bitmap Image" r:id="rId3" imgW="12184560" imgH="5966640" progId="PBrush">
                  <p:embed/>
                  <p:pic>
                    <p:nvPicPr>
                      <p:cNvPr id="0" name=""/>
                      <p:cNvPicPr/>
                      <p:nvPr/>
                    </p:nvPicPr>
                    <p:blipFill>
                      <a:blip r:embed="rId4"/>
                      <a:stretch>
                        <a:fillRect/>
                      </a:stretch>
                    </p:blipFill>
                    <p:spPr>
                      <a:xfrm>
                        <a:off x="838200" y="1043875"/>
                        <a:ext cx="10515601" cy="5150247"/>
                      </a:xfrm>
                      <a:prstGeom prst="rect">
                        <a:avLst/>
                      </a:prstGeom>
                    </p:spPr>
                  </p:pic>
                </p:oleObj>
              </mc:Fallback>
            </mc:AlternateContent>
          </a:graphicData>
        </a:graphic>
      </p:graphicFrame>
    </p:spTree>
    <p:extLst>
      <p:ext uri="{BB962C8B-B14F-4D97-AF65-F5344CB8AC3E}">
        <p14:creationId xmlns:p14="http://schemas.microsoft.com/office/powerpoint/2010/main" val="3546759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7D85020-A0BB-6BDF-C420-23DF50688204}"/>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0133" y="0"/>
            <a:ext cx="12171734" cy="6858000"/>
          </a:xfrm>
          <a:prstGeom prst="rect">
            <a:avLst/>
          </a:prstGeom>
        </p:spPr>
      </p:pic>
      <p:sp>
        <p:nvSpPr>
          <p:cNvPr id="7" name="Espace réservé du titre 1">
            <a:extLst>
              <a:ext uri="{FF2B5EF4-FFF2-40B4-BE49-F238E27FC236}">
                <a16:creationId xmlns:a16="http://schemas.microsoft.com/office/drawing/2014/main" id="{783235F0-E3BA-3E8B-9905-BF54A1E04DB6}"/>
              </a:ext>
            </a:extLst>
          </p:cNvPr>
          <p:cNvSpPr txBox="1">
            <a:spLocks/>
          </p:cNvSpPr>
          <p:nvPr/>
        </p:nvSpPr>
        <p:spPr>
          <a:xfrm>
            <a:off x="1440873" y="1911928"/>
            <a:ext cx="7026936" cy="3404596"/>
          </a:xfrm>
          <a:prstGeom prst="rect">
            <a:avLst/>
          </a:prstGeom>
        </p:spPr>
        <p:txBody>
          <a:bodyPr vert="horz" lIns="91440" tIns="45720" rIns="91440" bIns="45720" rtlCol="0" anchor="ctr">
            <a:normAutofit fontScale="25000" lnSpcReduction="20000"/>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24000" dirty="0"/>
              <a:t>Pratique</a:t>
            </a:r>
          </a:p>
          <a:p>
            <a:endParaRPr lang="fr-FR" sz="24000" dirty="0"/>
          </a:p>
          <a:p>
            <a:endParaRPr lang="fr-FR" dirty="0"/>
          </a:p>
          <a:p>
            <a:pPr marL="1074738" indent="-442913" algn="l">
              <a:lnSpc>
                <a:spcPct val="170000"/>
              </a:lnSpc>
              <a:buFont typeface="Wingdings" panose="05000000000000000000" pitchFamily="2" charset="2"/>
              <a:buChar char="ü"/>
            </a:pPr>
            <a:r>
              <a:rPr lang="fr-FR" sz="5600" dirty="0"/>
              <a:t>PEELING ALPHA EXFOLIATEUR Grade 2</a:t>
            </a:r>
          </a:p>
          <a:p>
            <a:pPr marL="1074738" indent="-442913" algn="l">
              <a:lnSpc>
                <a:spcPct val="170000"/>
              </a:lnSpc>
              <a:buFont typeface="Wingdings" panose="05000000000000000000" pitchFamily="2" charset="2"/>
              <a:buChar char="ü"/>
            </a:pPr>
            <a:endParaRPr lang="fr-FR" sz="5600" dirty="0"/>
          </a:p>
          <a:p>
            <a:pPr marL="1074738" indent="-442913" algn="l">
              <a:lnSpc>
                <a:spcPct val="170000"/>
              </a:lnSpc>
              <a:buFont typeface="Wingdings" panose="05000000000000000000" pitchFamily="2" charset="2"/>
              <a:buChar char="ü"/>
            </a:pPr>
            <a:r>
              <a:rPr lang="fr-FR" sz="5600" dirty="0"/>
              <a:t>Techniques anti-âge </a:t>
            </a:r>
          </a:p>
          <a:p>
            <a:pPr marL="1074738" indent="-442913" algn="l">
              <a:lnSpc>
                <a:spcPct val="170000"/>
              </a:lnSpc>
              <a:buFont typeface="Wingdings" panose="05000000000000000000" pitchFamily="2" charset="2"/>
              <a:buChar char="ü"/>
            </a:pPr>
            <a:endParaRPr lang="fr-FR" sz="5600" dirty="0"/>
          </a:p>
          <a:p>
            <a:pPr marL="1074738" indent="-442913" algn="l">
              <a:lnSpc>
                <a:spcPct val="170000"/>
              </a:lnSpc>
              <a:buFont typeface="Wingdings" panose="05000000000000000000" pitchFamily="2" charset="2"/>
              <a:buChar char="ü"/>
            </a:pPr>
            <a:r>
              <a:rPr lang="fr-FR" sz="5600" dirty="0"/>
              <a:t>MASQUE LIFT</a:t>
            </a:r>
          </a:p>
          <a:p>
            <a:endParaRPr lang="fr-FR" dirty="0"/>
          </a:p>
        </p:txBody>
      </p:sp>
    </p:spTree>
    <p:extLst>
      <p:ext uri="{BB962C8B-B14F-4D97-AF65-F5344CB8AC3E}">
        <p14:creationId xmlns:p14="http://schemas.microsoft.com/office/powerpoint/2010/main" val="2101308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Un PARCOURS c&amp;#39;est quoi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994" y="1490425"/>
            <a:ext cx="10402220" cy="4620948"/>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titre 1"/>
          <p:cNvSpPr txBox="1">
            <a:spLocks/>
          </p:cNvSpPr>
          <p:nvPr/>
        </p:nvSpPr>
        <p:spPr>
          <a:xfrm>
            <a:off x="974665" y="178801"/>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dirty="0"/>
              <a:t>Mon parcours de formation</a:t>
            </a:r>
          </a:p>
        </p:txBody>
      </p:sp>
      <p:sp>
        <p:nvSpPr>
          <p:cNvPr id="3" name="Ellipse 2">
            <a:extLst>
              <a:ext uri="{FF2B5EF4-FFF2-40B4-BE49-F238E27FC236}">
                <a16:creationId xmlns:a16="http://schemas.microsoft.com/office/drawing/2014/main" id="{46E6772A-0B57-42CE-A4C3-A001DF0C5E26}"/>
              </a:ext>
            </a:extLst>
          </p:cNvPr>
          <p:cNvSpPr/>
          <p:nvPr/>
        </p:nvSpPr>
        <p:spPr>
          <a:xfrm>
            <a:off x="527660" y="1101396"/>
            <a:ext cx="3514643" cy="3338423"/>
          </a:xfrm>
          <a:custGeom>
            <a:avLst/>
            <a:gdLst>
              <a:gd name="connsiteX0" fmla="*/ 0 w 3514643"/>
              <a:gd name="connsiteY0" fmla="*/ 1669212 h 3338423"/>
              <a:gd name="connsiteX1" fmla="*/ 1757322 w 3514643"/>
              <a:gd name="connsiteY1" fmla="*/ 0 h 3338423"/>
              <a:gd name="connsiteX2" fmla="*/ 3514644 w 3514643"/>
              <a:gd name="connsiteY2" fmla="*/ 1669212 h 3338423"/>
              <a:gd name="connsiteX3" fmla="*/ 1757322 w 3514643"/>
              <a:gd name="connsiteY3" fmla="*/ 3338424 h 3338423"/>
              <a:gd name="connsiteX4" fmla="*/ 0 w 3514643"/>
              <a:gd name="connsiteY4" fmla="*/ 1669212 h 3338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643" h="3338423" extrusionOk="0">
                <a:moveTo>
                  <a:pt x="0" y="1669212"/>
                </a:moveTo>
                <a:cubicBezTo>
                  <a:pt x="-57077" y="712126"/>
                  <a:pt x="768479" y="6869"/>
                  <a:pt x="1757322" y="0"/>
                </a:cubicBezTo>
                <a:cubicBezTo>
                  <a:pt x="2822005" y="19819"/>
                  <a:pt x="3410061" y="750657"/>
                  <a:pt x="3514644" y="1669212"/>
                </a:cubicBezTo>
                <a:cubicBezTo>
                  <a:pt x="3460629" y="2643840"/>
                  <a:pt x="2715662" y="3405870"/>
                  <a:pt x="1757322" y="3338424"/>
                </a:cubicBezTo>
                <a:cubicBezTo>
                  <a:pt x="671809" y="3275521"/>
                  <a:pt x="86140" y="2632250"/>
                  <a:pt x="0" y="1669212"/>
                </a:cubicBezTo>
                <a:close/>
              </a:path>
            </a:pathLst>
          </a:custGeom>
          <a:noFill/>
          <a:ln w="28575">
            <a:solidFill>
              <a:srgbClr val="573C78"/>
            </a:solidFill>
            <a:prstDash val="dashDot"/>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281798F4-B4EC-4BAE-8236-FCFE26193082}"/>
              </a:ext>
            </a:extLst>
          </p:cNvPr>
          <p:cNvSpPr/>
          <p:nvPr/>
        </p:nvSpPr>
        <p:spPr>
          <a:xfrm>
            <a:off x="645993" y="2057916"/>
            <a:ext cx="3277976" cy="646331"/>
          </a:xfrm>
          <a:prstGeom prst="rect">
            <a:avLst/>
          </a:prstGeom>
          <a:solidFill>
            <a:srgbClr val="FFE6E4"/>
          </a:solid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a:solidFill>
                  <a:srgbClr val="3E3E3E"/>
                </a:solidFill>
                <a:latin typeface="KyivType Sans Medium2" panose="00000600000000000000" pitchFamily="50" charset="0"/>
                <a:ea typeface="Roboto Light" panose="02000000000000000000" pitchFamily="2" charset="0"/>
              </a:rPr>
              <a:t>FORMATION IMMERSION NIVEAU 1</a:t>
            </a:r>
          </a:p>
        </p:txBody>
      </p:sp>
      <p:sp>
        <p:nvSpPr>
          <p:cNvPr id="8" name="Rectangle 7">
            <a:extLst>
              <a:ext uri="{FF2B5EF4-FFF2-40B4-BE49-F238E27FC236}">
                <a16:creationId xmlns:a16="http://schemas.microsoft.com/office/drawing/2014/main" id="{ADC71754-B6EC-4FF7-8936-5AF87B3173C3}"/>
              </a:ext>
            </a:extLst>
          </p:cNvPr>
          <p:cNvSpPr/>
          <p:nvPr/>
        </p:nvSpPr>
        <p:spPr>
          <a:xfrm>
            <a:off x="7770238" y="5308385"/>
            <a:ext cx="3277976" cy="646331"/>
          </a:xfrm>
          <a:prstGeom prst="rect">
            <a:avLst/>
          </a:prstGeom>
          <a:solidFill>
            <a:srgbClr val="FFE6E4"/>
          </a:solid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a:solidFill>
                  <a:srgbClr val="3E3E3E"/>
                </a:solidFill>
                <a:latin typeface="KyivType Sans Medium2" panose="00000600000000000000" pitchFamily="50" charset="0"/>
                <a:ea typeface="Roboto Light" panose="02000000000000000000" pitchFamily="2" charset="0"/>
              </a:rPr>
              <a:t>FORMATION VALIDATION NIVEAU 2</a:t>
            </a:r>
            <a:endParaRPr lang="fr-FR" i="1" dirty="0">
              <a:solidFill>
                <a:srgbClr val="3E3E3E"/>
              </a:solidFill>
              <a:latin typeface="KyivType Sans Medium2" panose="00000600000000000000" pitchFamily="50" charset="0"/>
              <a:ea typeface="Roboto Light" panose="02000000000000000000" pitchFamily="2" charset="0"/>
            </a:endParaRPr>
          </a:p>
        </p:txBody>
      </p:sp>
    </p:spTree>
    <p:extLst>
      <p:ext uri="{BB962C8B-B14F-4D97-AF65-F5344CB8AC3E}">
        <p14:creationId xmlns:p14="http://schemas.microsoft.com/office/powerpoint/2010/main" val="338141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itre 1">
            <a:extLst>
              <a:ext uri="{FF2B5EF4-FFF2-40B4-BE49-F238E27FC236}">
                <a16:creationId xmlns:a16="http://schemas.microsoft.com/office/drawing/2014/main" id="{A7091675-933C-A15F-F95D-1B7D1ABDFC64}"/>
              </a:ext>
            </a:extLst>
          </p:cNvPr>
          <p:cNvSpPr txBox="1">
            <a:spLocks noGrp="1" noRot="1" noMove="1" noResize="1" noEditPoints="1" noAdjustHandles="1" noChangeArrowheads="1" noChangeShapeType="1"/>
          </p:cNvSpPr>
          <p:nvPr/>
        </p:nvSpPr>
        <p:spPr>
          <a:xfrm>
            <a:off x="838200" y="208444"/>
            <a:ext cx="10515600" cy="8902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dirty="0"/>
              <a:t>Jour 4   </a:t>
            </a:r>
          </a:p>
        </p:txBody>
      </p:sp>
      <p:sp>
        <p:nvSpPr>
          <p:cNvPr id="13" name="Rectangle 12">
            <a:extLst>
              <a:ext uri="{FF2B5EF4-FFF2-40B4-BE49-F238E27FC236}">
                <a16:creationId xmlns:a16="http://schemas.microsoft.com/office/drawing/2014/main" id="{43CEEED0-8E67-424E-C335-E9ED69A03A88}"/>
              </a:ext>
            </a:extLst>
          </p:cNvPr>
          <p:cNvSpPr/>
          <p:nvPr/>
        </p:nvSpPr>
        <p:spPr>
          <a:xfrm>
            <a:off x="565285" y="1399565"/>
            <a:ext cx="5202099" cy="40588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2000">
              <a:latin typeface="Roboto Light" panose="02000000000000000000" pitchFamily="2" charset="0"/>
              <a:ea typeface="Roboto Light" panose="02000000000000000000" pitchFamily="2" charset="0"/>
            </a:endParaRPr>
          </a:p>
        </p:txBody>
      </p:sp>
      <p:sp>
        <p:nvSpPr>
          <p:cNvPr id="14" name="ZoneTexte 9">
            <a:extLst>
              <a:ext uri="{FF2B5EF4-FFF2-40B4-BE49-F238E27FC236}">
                <a16:creationId xmlns:a16="http://schemas.microsoft.com/office/drawing/2014/main" id="{C44E1ED9-AF01-34F4-7709-77BBC1691DDA}"/>
              </a:ext>
            </a:extLst>
          </p:cNvPr>
          <p:cNvSpPr txBox="1"/>
          <p:nvPr/>
        </p:nvSpPr>
        <p:spPr>
          <a:xfrm>
            <a:off x="394652" y="1843949"/>
            <a:ext cx="5513521" cy="2554545"/>
          </a:xfrm>
          <a:prstGeom prst="rect">
            <a:avLst/>
          </a:prstGeom>
          <a:noFill/>
          <a:ln w="19050">
            <a:solidFill>
              <a:srgbClr val="D9CCE1"/>
            </a:solid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pPr marL="285750" indent="-28575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Le Grand Quizz !</a:t>
            </a:r>
          </a:p>
          <a:p>
            <a:r>
              <a:rPr lang="fr-FR" sz="2000" dirty="0">
                <a:solidFill>
                  <a:schemeClr val="tx1">
                    <a:lumMod val="75000"/>
                    <a:lumOff val="25000"/>
                  </a:schemeClr>
                </a:solidFill>
                <a:latin typeface="Roboto Light" panose="02000000000000000000" pitchFamily="2" charset="0"/>
                <a:ea typeface="Roboto Light" panose="02000000000000000000" pitchFamily="2" charset="0"/>
              </a:rPr>
              <a:t> </a:t>
            </a:r>
          </a:p>
          <a:p>
            <a:pPr marL="285750" indent="-28575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AGE EXCEPTION</a:t>
            </a:r>
          </a:p>
          <a:p>
            <a:pPr marL="285750" indent="-285750">
              <a:buFont typeface="Arial" panose="020B0604020202020204" pitchFamily="34" charset="0"/>
              <a:buChar char="•"/>
            </a:pPr>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15" name="ZoneTexte 10">
            <a:extLst>
              <a:ext uri="{FF2B5EF4-FFF2-40B4-BE49-F238E27FC236}">
                <a16:creationId xmlns:a16="http://schemas.microsoft.com/office/drawing/2014/main" id="{6E46EB6E-35B1-2F51-05B0-29E2DB8E4422}"/>
              </a:ext>
            </a:extLst>
          </p:cNvPr>
          <p:cNvSpPr txBox="1"/>
          <p:nvPr/>
        </p:nvSpPr>
        <p:spPr>
          <a:xfrm>
            <a:off x="2298989" y="1643893"/>
            <a:ext cx="1704846" cy="400110"/>
          </a:xfrm>
          <a:prstGeom prst="rect">
            <a:avLst/>
          </a:prstGeom>
          <a:solidFill>
            <a:srgbClr val="FFE6E4"/>
          </a:solidFill>
          <a:ln>
            <a:no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2000" dirty="0">
                <a:solidFill>
                  <a:schemeClr val="tx1">
                    <a:lumMod val="75000"/>
                    <a:lumOff val="25000"/>
                  </a:schemeClr>
                </a:solidFill>
                <a:latin typeface="Roboto Light" panose="02000000000000000000" pitchFamily="2" charset="0"/>
                <a:ea typeface="Roboto Light" panose="02000000000000000000" pitchFamily="2" charset="0"/>
              </a:rPr>
              <a:t>9h00-12h30</a:t>
            </a:r>
            <a:endParaRPr lang="fr-FR" sz="2000" dirty="0">
              <a:latin typeface="Roboto Light" panose="02000000000000000000" pitchFamily="2" charset="0"/>
              <a:ea typeface="Roboto Light" panose="02000000000000000000" pitchFamily="2" charset="0"/>
            </a:endParaRPr>
          </a:p>
        </p:txBody>
      </p:sp>
      <p:sp>
        <p:nvSpPr>
          <p:cNvPr id="16" name="ZoneTexte 11">
            <a:extLst>
              <a:ext uri="{FF2B5EF4-FFF2-40B4-BE49-F238E27FC236}">
                <a16:creationId xmlns:a16="http://schemas.microsoft.com/office/drawing/2014/main" id="{6EEE6E38-AB95-2787-DA03-F046D577EC5F}"/>
              </a:ext>
            </a:extLst>
          </p:cNvPr>
          <p:cNvSpPr txBox="1"/>
          <p:nvPr/>
        </p:nvSpPr>
        <p:spPr>
          <a:xfrm>
            <a:off x="6285899" y="1837799"/>
            <a:ext cx="5511449" cy="2554545"/>
          </a:xfrm>
          <a:prstGeom prst="rect">
            <a:avLst/>
          </a:prstGeom>
          <a:noFill/>
          <a:ln w="19050">
            <a:solidFill>
              <a:srgbClr val="D9CCE1"/>
            </a:solid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sz="2000" dirty="0">
              <a:latin typeface="Roboto Light" panose="02000000000000000000" pitchFamily="2" charset="0"/>
              <a:ea typeface="Roboto Light" panose="02000000000000000000" pitchFamily="2" charset="0"/>
            </a:endParaRPr>
          </a:p>
          <a:p>
            <a:pPr marL="342900" indent="-34290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PEELING LUMIERE Grade 3</a:t>
            </a:r>
          </a:p>
          <a:p>
            <a:pPr marL="342900" indent="-342900">
              <a:buFont typeface="Arial" panose="020B0604020202020204" pitchFamily="34" charset="0"/>
              <a:buChar char="•"/>
            </a:pPr>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pPr marL="342900" indent="-34290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Techniques regard et lèvres avec et sans quartz </a:t>
            </a:r>
          </a:p>
          <a:p>
            <a:pPr marL="342900" indent="-342900">
              <a:buFont typeface="Arial" panose="020B0604020202020204" pitchFamily="34" charset="0"/>
              <a:buChar char="•"/>
            </a:pPr>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pPr marL="342900" indent="-34290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MASQUE BIOCELLULOSE</a:t>
            </a:r>
          </a:p>
          <a:p>
            <a:r>
              <a:rPr lang="fr-FR" sz="2000" dirty="0">
                <a:latin typeface="Roboto Light" panose="02000000000000000000" pitchFamily="2" charset="0"/>
                <a:ea typeface="Roboto Light" panose="02000000000000000000" pitchFamily="2" charset="0"/>
              </a:rPr>
              <a:t>  </a:t>
            </a:r>
          </a:p>
        </p:txBody>
      </p:sp>
      <p:sp>
        <p:nvSpPr>
          <p:cNvPr id="17" name="ZoneTexte 7">
            <a:extLst>
              <a:ext uri="{FF2B5EF4-FFF2-40B4-BE49-F238E27FC236}">
                <a16:creationId xmlns:a16="http://schemas.microsoft.com/office/drawing/2014/main" id="{BB97FA4B-A814-1605-545E-0989A385925C}"/>
              </a:ext>
            </a:extLst>
          </p:cNvPr>
          <p:cNvSpPr txBox="1"/>
          <p:nvPr/>
        </p:nvSpPr>
        <p:spPr>
          <a:xfrm>
            <a:off x="8197917" y="1643893"/>
            <a:ext cx="1704846" cy="400110"/>
          </a:xfrm>
          <a:prstGeom prst="rect">
            <a:avLst/>
          </a:prstGeom>
          <a:solidFill>
            <a:srgbClr val="FFE6E4"/>
          </a:solidFill>
          <a:ln>
            <a:no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2000" dirty="0">
                <a:solidFill>
                  <a:schemeClr val="tx1">
                    <a:lumMod val="75000"/>
                    <a:lumOff val="25000"/>
                  </a:schemeClr>
                </a:solidFill>
                <a:latin typeface="Roboto Light" panose="02000000000000000000" pitchFamily="2" charset="0"/>
                <a:ea typeface="Roboto Light" panose="02000000000000000000" pitchFamily="2" charset="0"/>
              </a:rPr>
              <a:t>13h30-17h30</a:t>
            </a:r>
            <a:endParaRPr lang="fr-FR" sz="200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12097289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a:extLst>
              <a:ext uri="{FF2B5EF4-FFF2-40B4-BE49-F238E27FC236}">
                <a16:creationId xmlns:a16="http://schemas.microsoft.com/office/drawing/2014/main" id="{42B6E405-A961-4408-903E-5ACCB1424D42}"/>
              </a:ext>
            </a:extLst>
          </p:cNvPr>
          <p:cNvGraphicFramePr>
            <a:graphicFrameLocks noChangeAspect="1"/>
          </p:cNvGraphicFramePr>
          <p:nvPr>
            <p:extLst>
              <p:ext uri="{D42A27DB-BD31-4B8C-83A1-F6EECF244321}">
                <p14:modId xmlns:p14="http://schemas.microsoft.com/office/powerpoint/2010/main" val="2246212514"/>
              </p:ext>
            </p:extLst>
          </p:nvPr>
        </p:nvGraphicFramePr>
        <p:xfrm>
          <a:off x="2580362" y="2512131"/>
          <a:ext cx="8578217" cy="3330083"/>
        </p:xfrm>
        <a:graphic>
          <a:graphicData uri="http://schemas.openxmlformats.org/presentationml/2006/ole">
            <mc:AlternateContent xmlns:mc="http://schemas.openxmlformats.org/markup-compatibility/2006">
              <mc:Choice xmlns:v="urn:schemas-microsoft-com:vml" Requires="v">
                <p:oleObj spid="_x0000_s7178" name="Bitmap Image" r:id="rId3" imgW="13525560" imgH="5257800" progId="PBrush">
                  <p:embed/>
                </p:oleObj>
              </mc:Choice>
              <mc:Fallback>
                <p:oleObj name="Bitmap Image" r:id="rId3" imgW="13525560" imgH="5257800" progId="PBrush">
                  <p:embed/>
                  <p:pic>
                    <p:nvPicPr>
                      <p:cNvPr id="0" name=""/>
                      <p:cNvPicPr/>
                      <p:nvPr/>
                    </p:nvPicPr>
                    <p:blipFill>
                      <a:blip r:embed="rId4"/>
                      <a:stretch>
                        <a:fillRect/>
                      </a:stretch>
                    </p:blipFill>
                    <p:spPr>
                      <a:xfrm>
                        <a:off x="2580362" y="2512131"/>
                        <a:ext cx="8578217" cy="3330083"/>
                      </a:xfrm>
                      <a:prstGeom prst="rect">
                        <a:avLst/>
                      </a:prstGeom>
                    </p:spPr>
                  </p:pic>
                </p:oleObj>
              </mc:Fallback>
            </mc:AlternateContent>
          </a:graphicData>
        </a:graphic>
      </p:graphicFrame>
      <p:sp>
        <p:nvSpPr>
          <p:cNvPr id="2" name="Espace réservé du texte 1">
            <a:extLst>
              <a:ext uri="{FF2B5EF4-FFF2-40B4-BE49-F238E27FC236}">
                <a16:creationId xmlns:a16="http://schemas.microsoft.com/office/drawing/2014/main" id="{CAE7E0F6-7AC9-4E62-97E5-936A847BC7CA}"/>
              </a:ext>
            </a:extLst>
          </p:cNvPr>
          <p:cNvSpPr>
            <a:spLocks noGrp="1"/>
          </p:cNvSpPr>
          <p:nvPr>
            <p:ph type="body" sz="quarter" idx="10"/>
          </p:nvPr>
        </p:nvSpPr>
        <p:spPr>
          <a:xfrm>
            <a:off x="838200" y="1278543"/>
            <a:ext cx="10789118" cy="4928048"/>
          </a:xfrm>
        </p:spPr>
        <p:txBody>
          <a:bodyPr/>
          <a:lstStyle/>
          <a:p>
            <a:pPr marL="0" indent="0" algn="just">
              <a:buNone/>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Une série de questions pour réviser l'ensemble de la formation. Chaque participant dispose d'un buzzer pour répondre. Les bons points sont comptabilisés à la fin.</a:t>
            </a:r>
          </a:p>
        </p:txBody>
      </p:sp>
      <p:sp>
        <p:nvSpPr>
          <p:cNvPr id="3" name="Titre 2">
            <a:extLst>
              <a:ext uri="{FF2B5EF4-FFF2-40B4-BE49-F238E27FC236}">
                <a16:creationId xmlns:a16="http://schemas.microsoft.com/office/drawing/2014/main" id="{5C5C48AC-6DDA-4178-92B7-A43C4FA61218}"/>
              </a:ext>
            </a:extLst>
          </p:cNvPr>
          <p:cNvSpPr>
            <a:spLocks noGrp="1"/>
          </p:cNvSpPr>
          <p:nvPr>
            <p:ph type="title"/>
          </p:nvPr>
        </p:nvSpPr>
        <p:spPr/>
        <p:txBody>
          <a:bodyPr vert="horz" lIns="91440" tIns="45720" rIns="91440" bIns="45720" rtlCol="0" anchor="ctr">
            <a:normAutofit/>
          </a:bodyPr>
          <a:lstStyle/>
          <a:p>
            <a:pPr algn="ctr"/>
            <a:r>
              <a:rPr lang="fr-FR" sz="4800" dirty="0">
                <a:solidFill>
                  <a:schemeClr val="tx1">
                    <a:lumMod val="75000"/>
                    <a:lumOff val="25000"/>
                  </a:schemeClr>
                </a:solidFill>
                <a:latin typeface="Roboto Light" panose="02000000000000000000" pitchFamily="2" charset="0"/>
                <a:ea typeface="Roboto Light" panose="02000000000000000000" pitchFamily="2" charset="0"/>
              </a:rPr>
              <a:t>Grand Quiz</a:t>
            </a:r>
            <a:endParaRPr lang="fr-FR" sz="4800" dirty="0">
              <a:solidFill>
                <a:srgbClr val="3E3E3E"/>
              </a:solidFill>
              <a:latin typeface="KyivType Sans2" panose="00000500000000000000" pitchFamily="50" charset="0"/>
            </a:endParaRPr>
          </a:p>
        </p:txBody>
      </p:sp>
      <p:sp>
        <p:nvSpPr>
          <p:cNvPr id="6" name="ZoneTexte 5">
            <a:extLst>
              <a:ext uri="{FF2B5EF4-FFF2-40B4-BE49-F238E27FC236}">
                <a16:creationId xmlns:a16="http://schemas.microsoft.com/office/drawing/2014/main" id="{47D62D63-8240-47EA-A7DB-C6BE1CB090EA}"/>
              </a:ext>
            </a:extLst>
          </p:cNvPr>
          <p:cNvSpPr txBox="1"/>
          <p:nvPr/>
        </p:nvSpPr>
        <p:spPr>
          <a:xfrm>
            <a:off x="110364" y="4765233"/>
            <a:ext cx="3874985" cy="1015663"/>
          </a:xfrm>
          <a:prstGeom prst="rect">
            <a:avLst/>
          </a:prstGeom>
          <a:noFill/>
          <a:ln w="19050">
            <a:solidFill>
              <a:srgbClr val="D9CCE1"/>
            </a:solidFill>
          </a:ln>
        </p:spPr>
        <p:txBody>
          <a:bodyPr wrap="square" rtlCol="0">
            <a:spAutoFit/>
          </a:bodyPr>
          <a:lstStyle/>
          <a:p>
            <a:pPr algn="ctr"/>
            <a:r>
              <a:rPr lang="fr-FR" sz="2000" dirty="0">
                <a:solidFill>
                  <a:schemeClr val="tx1">
                    <a:lumMod val="75000"/>
                    <a:lumOff val="25000"/>
                  </a:schemeClr>
                </a:solidFill>
                <a:latin typeface="Roboto Light" panose="02000000000000000000" pitchFamily="2" charset="0"/>
                <a:ea typeface="Roboto Light" panose="02000000000000000000" pitchFamily="2" charset="0"/>
              </a:rPr>
              <a:t>Le gagnant recevra un pot de miel, le deuxième et le troisième un échantillon chacun.</a:t>
            </a:r>
            <a:endParaRPr lang="fr-FR" sz="2000" dirty="0">
              <a:latin typeface="Roboto Light" panose="02000000000000000000" pitchFamily="2" charset="0"/>
              <a:ea typeface="Roboto Light" panose="02000000000000000000" pitchFamily="2" charset="0"/>
            </a:endParaRPr>
          </a:p>
        </p:txBody>
      </p:sp>
      <p:pic>
        <p:nvPicPr>
          <p:cNvPr id="8" name="Graphique 7" descr="Cadeau contour">
            <a:extLst>
              <a:ext uri="{FF2B5EF4-FFF2-40B4-BE49-F238E27FC236}">
                <a16:creationId xmlns:a16="http://schemas.microsoft.com/office/drawing/2014/main" id="{75B4F57A-BAD7-4385-BC1E-71EC6F5B3C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90656" y="5895953"/>
            <a:ext cx="914400" cy="914400"/>
          </a:xfrm>
          <a:prstGeom prst="rect">
            <a:avLst/>
          </a:prstGeom>
        </p:spPr>
      </p:pic>
      <p:pic>
        <p:nvPicPr>
          <p:cNvPr id="9" name="Graphique 8" descr="Ligne fléchée : incurvée dans le sens des aiguilles d’une montre contour">
            <a:extLst>
              <a:ext uri="{FF2B5EF4-FFF2-40B4-BE49-F238E27FC236}">
                <a16:creationId xmlns:a16="http://schemas.microsoft.com/office/drawing/2014/main" id="{235E8DC8-45B5-454A-8CA6-6874A4086F9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4181715">
            <a:off x="7833773" y="2321845"/>
            <a:ext cx="535553" cy="873161"/>
          </a:xfrm>
          <a:prstGeom prst="rect">
            <a:avLst/>
          </a:prstGeom>
        </p:spPr>
      </p:pic>
      <p:sp>
        <p:nvSpPr>
          <p:cNvPr id="10" name="ZoneTexte 9">
            <a:extLst>
              <a:ext uri="{FF2B5EF4-FFF2-40B4-BE49-F238E27FC236}">
                <a16:creationId xmlns:a16="http://schemas.microsoft.com/office/drawing/2014/main" id="{57818CEC-E474-40EB-9FE7-E1311EF64B9E}"/>
              </a:ext>
            </a:extLst>
          </p:cNvPr>
          <p:cNvSpPr txBox="1"/>
          <p:nvPr/>
        </p:nvSpPr>
        <p:spPr>
          <a:xfrm>
            <a:off x="8710085" y="2339555"/>
            <a:ext cx="3100635" cy="738664"/>
          </a:xfrm>
          <a:prstGeom prst="rect">
            <a:avLst/>
          </a:prstGeom>
          <a:noFill/>
          <a:ln w="19050">
            <a:solidFill>
              <a:srgbClr val="D9CCE1"/>
            </a:solidFill>
          </a:ln>
        </p:spPr>
        <p:txBody>
          <a:bodyPr wrap="square" rtlCol="0">
            <a:spAutoFit/>
          </a:bodyPr>
          <a:lstStyle/>
          <a:p>
            <a:pPr algn="ctr"/>
            <a:r>
              <a:rPr lang="fr-FR" sz="1400" dirty="0">
                <a:solidFill>
                  <a:schemeClr val="tx1">
                    <a:lumMod val="75000"/>
                    <a:lumOff val="25000"/>
                  </a:schemeClr>
                </a:solidFill>
                <a:latin typeface="Roboto Light" panose="02000000000000000000" pitchFamily="2" charset="0"/>
                <a:ea typeface="Roboto Light" panose="02000000000000000000" pitchFamily="2" charset="0"/>
              </a:rPr>
              <a:t>Le formateur peut choisir parmi un large éventail de questions, classées par catégorie</a:t>
            </a:r>
            <a:endParaRPr lang="fr-FR" sz="140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234829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0-#ppt_w/2"/>
                                          </p:val>
                                        </p:tav>
                                        <p:tav tm="100000">
                                          <p:val>
                                            <p:strVal val="#ppt_x"/>
                                          </p:val>
                                        </p:tav>
                                      </p:tavLst>
                                    </p:anim>
                                    <p:anim calcmode="lin" valueType="num">
                                      <p:cBhvr additive="base">
                                        <p:cTn id="12"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itre 1">
            <a:extLst>
              <a:ext uri="{FF2B5EF4-FFF2-40B4-BE49-F238E27FC236}">
                <a16:creationId xmlns:a16="http://schemas.microsoft.com/office/drawing/2014/main" id="{8D1459B1-A006-4997-B52F-1D37A142B51E}"/>
              </a:ext>
            </a:extLst>
          </p:cNvPr>
          <p:cNvSpPr txBox="1">
            <a:spLocks/>
          </p:cNvSpPr>
          <p:nvPr/>
        </p:nvSpPr>
        <p:spPr>
          <a:xfrm>
            <a:off x="838200" y="291037"/>
            <a:ext cx="10515600" cy="75283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en-US" dirty="0" err="1">
                <a:solidFill>
                  <a:schemeClr val="tx1">
                    <a:lumMod val="75000"/>
                    <a:lumOff val="25000"/>
                  </a:schemeClr>
                </a:solidFill>
              </a:rPr>
              <a:t>Théorie</a:t>
            </a:r>
            <a:r>
              <a:rPr lang="en-US" dirty="0">
                <a:solidFill>
                  <a:schemeClr val="tx1">
                    <a:lumMod val="75000"/>
                    <a:lumOff val="25000"/>
                  </a:schemeClr>
                </a:solidFill>
              </a:rPr>
              <a:t> des </a:t>
            </a:r>
            <a:r>
              <a:rPr lang="en-US" dirty="0" err="1">
                <a:solidFill>
                  <a:schemeClr val="tx1">
                    <a:lumMod val="75000"/>
                    <a:lumOff val="25000"/>
                  </a:schemeClr>
                </a:solidFill>
              </a:rPr>
              <a:t>produits</a:t>
            </a:r>
            <a:endParaRPr lang="en-US" sz="9600" dirty="0">
              <a:solidFill>
                <a:schemeClr val="tx1">
                  <a:lumMod val="75000"/>
                  <a:lumOff val="25000"/>
                </a:schemeClr>
              </a:solidFill>
            </a:endParaRPr>
          </a:p>
        </p:txBody>
      </p:sp>
      <p:graphicFrame>
        <p:nvGraphicFramePr>
          <p:cNvPr id="2" name="Objet 1">
            <a:extLst>
              <a:ext uri="{FF2B5EF4-FFF2-40B4-BE49-F238E27FC236}">
                <a16:creationId xmlns:a16="http://schemas.microsoft.com/office/drawing/2014/main" id="{68FC9A59-16A0-40B8-A280-93933007A8B5}"/>
              </a:ext>
            </a:extLst>
          </p:cNvPr>
          <p:cNvGraphicFramePr>
            <a:graphicFrameLocks noChangeAspect="1"/>
          </p:cNvGraphicFramePr>
          <p:nvPr>
            <p:extLst>
              <p:ext uri="{D42A27DB-BD31-4B8C-83A1-F6EECF244321}">
                <p14:modId xmlns:p14="http://schemas.microsoft.com/office/powerpoint/2010/main" val="3566303883"/>
              </p:ext>
            </p:extLst>
          </p:nvPr>
        </p:nvGraphicFramePr>
        <p:xfrm>
          <a:off x="495794" y="1230312"/>
          <a:ext cx="11200412" cy="4732338"/>
        </p:xfrm>
        <a:graphic>
          <a:graphicData uri="http://schemas.openxmlformats.org/presentationml/2006/ole">
            <mc:AlternateContent xmlns:mc="http://schemas.openxmlformats.org/markup-compatibility/2006">
              <mc:Choice xmlns:v="urn:schemas-microsoft-com:vml" Requires="v">
                <p:oleObj spid="_x0000_s8201" name="Bitmap Image" r:id="rId3" imgW="10858680" imgH="4587120" progId="PBrush">
                  <p:embed/>
                </p:oleObj>
              </mc:Choice>
              <mc:Fallback>
                <p:oleObj name="Bitmap Image" r:id="rId3" imgW="10858680" imgH="4587120" progId="PBrush">
                  <p:embed/>
                  <p:pic>
                    <p:nvPicPr>
                      <p:cNvPr id="0" name=""/>
                      <p:cNvPicPr/>
                      <p:nvPr/>
                    </p:nvPicPr>
                    <p:blipFill>
                      <a:blip r:embed="rId4"/>
                      <a:stretch>
                        <a:fillRect/>
                      </a:stretch>
                    </p:blipFill>
                    <p:spPr>
                      <a:xfrm>
                        <a:off x="495794" y="1230312"/>
                        <a:ext cx="11200412" cy="4732338"/>
                      </a:xfrm>
                      <a:prstGeom prst="rect">
                        <a:avLst/>
                      </a:prstGeom>
                    </p:spPr>
                  </p:pic>
                </p:oleObj>
              </mc:Fallback>
            </mc:AlternateContent>
          </a:graphicData>
        </a:graphic>
      </p:graphicFrame>
    </p:spTree>
    <p:extLst>
      <p:ext uri="{BB962C8B-B14F-4D97-AF65-F5344CB8AC3E}">
        <p14:creationId xmlns:p14="http://schemas.microsoft.com/office/powerpoint/2010/main" val="1053255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7D85020-A0BB-6BDF-C420-23DF50688204}"/>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0133" y="0"/>
            <a:ext cx="12171734" cy="6858000"/>
          </a:xfrm>
          <a:prstGeom prst="rect">
            <a:avLst/>
          </a:prstGeom>
        </p:spPr>
      </p:pic>
      <p:sp>
        <p:nvSpPr>
          <p:cNvPr id="7" name="Espace réservé du titre 1">
            <a:extLst>
              <a:ext uri="{FF2B5EF4-FFF2-40B4-BE49-F238E27FC236}">
                <a16:creationId xmlns:a16="http://schemas.microsoft.com/office/drawing/2014/main" id="{783235F0-E3BA-3E8B-9905-BF54A1E04DB6}"/>
              </a:ext>
            </a:extLst>
          </p:cNvPr>
          <p:cNvSpPr txBox="1">
            <a:spLocks/>
          </p:cNvSpPr>
          <p:nvPr/>
        </p:nvSpPr>
        <p:spPr>
          <a:xfrm>
            <a:off x="1440873" y="1911928"/>
            <a:ext cx="7026936" cy="3404596"/>
          </a:xfrm>
          <a:prstGeom prst="rect">
            <a:avLst/>
          </a:prstGeom>
        </p:spPr>
        <p:txBody>
          <a:bodyPr vert="horz" lIns="91440" tIns="45720" rIns="91440" bIns="45720" rtlCol="0" anchor="ctr">
            <a:normAutofit fontScale="25000" lnSpcReduction="20000"/>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24000" dirty="0"/>
              <a:t>Pratique</a:t>
            </a:r>
          </a:p>
          <a:p>
            <a:endParaRPr lang="fr-FR" sz="24000" dirty="0"/>
          </a:p>
          <a:p>
            <a:endParaRPr lang="fr-FR" dirty="0"/>
          </a:p>
          <a:p>
            <a:pPr marL="1074738" indent="-442913" algn="l">
              <a:lnSpc>
                <a:spcPct val="170000"/>
              </a:lnSpc>
              <a:buFont typeface="Wingdings" panose="05000000000000000000" pitchFamily="2" charset="2"/>
              <a:buChar char="ü"/>
            </a:pPr>
            <a:r>
              <a:rPr lang="fr-FR" sz="5600" dirty="0"/>
              <a:t>PEELING LUMIERE Grade 3</a:t>
            </a:r>
          </a:p>
          <a:p>
            <a:pPr marL="1074738" indent="-442913" algn="l">
              <a:lnSpc>
                <a:spcPct val="170000"/>
              </a:lnSpc>
              <a:buFont typeface="Wingdings" panose="05000000000000000000" pitchFamily="2" charset="2"/>
              <a:buChar char="ü"/>
            </a:pPr>
            <a:endParaRPr lang="fr-FR" sz="5600" dirty="0"/>
          </a:p>
          <a:p>
            <a:pPr marL="1074738" indent="-442913" algn="l">
              <a:lnSpc>
                <a:spcPct val="170000"/>
              </a:lnSpc>
              <a:buFont typeface="Wingdings" panose="05000000000000000000" pitchFamily="2" charset="2"/>
              <a:buChar char="ü"/>
            </a:pPr>
            <a:r>
              <a:rPr lang="fr-FR" sz="5600" dirty="0"/>
              <a:t>Techniques regard et lèvres avec et sans quartz </a:t>
            </a:r>
          </a:p>
          <a:p>
            <a:pPr marL="1074738" indent="-442913" algn="l">
              <a:lnSpc>
                <a:spcPct val="170000"/>
              </a:lnSpc>
              <a:buFont typeface="Wingdings" panose="05000000000000000000" pitchFamily="2" charset="2"/>
              <a:buChar char="ü"/>
            </a:pPr>
            <a:endParaRPr lang="fr-FR" sz="5600" dirty="0"/>
          </a:p>
          <a:p>
            <a:pPr marL="1074738" indent="-442913" algn="l">
              <a:lnSpc>
                <a:spcPct val="170000"/>
              </a:lnSpc>
              <a:buFont typeface="Wingdings" panose="05000000000000000000" pitchFamily="2" charset="2"/>
              <a:buChar char="ü"/>
            </a:pPr>
            <a:r>
              <a:rPr lang="fr-FR" sz="5600" dirty="0"/>
              <a:t>MASQUE BIOCELLULOSE</a:t>
            </a:r>
          </a:p>
          <a:p>
            <a:endParaRPr lang="fr-FR" dirty="0"/>
          </a:p>
        </p:txBody>
      </p:sp>
    </p:spTree>
    <p:extLst>
      <p:ext uri="{BB962C8B-B14F-4D97-AF65-F5344CB8AC3E}">
        <p14:creationId xmlns:p14="http://schemas.microsoft.com/office/powerpoint/2010/main" val="15840187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itre 1">
            <a:extLst>
              <a:ext uri="{FF2B5EF4-FFF2-40B4-BE49-F238E27FC236}">
                <a16:creationId xmlns:a16="http://schemas.microsoft.com/office/drawing/2014/main" id="{A7091675-933C-A15F-F95D-1B7D1ABDFC64}"/>
              </a:ext>
            </a:extLst>
          </p:cNvPr>
          <p:cNvSpPr txBox="1">
            <a:spLocks noGrp="1" noRot="1" noMove="1" noResize="1" noEditPoints="1" noAdjustHandles="1" noChangeArrowheads="1" noChangeShapeType="1"/>
          </p:cNvSpPr>
          <p:nvPr/>
        </p:nvSpPr>
        <p:spPr>
          <a:xfrm>
            <a:off x="838200" y="208444"/>
            <a:ext cx="10515600" cy="8902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dirty="0"/>
              <a:t>Jour 5   </a:t>
            </a:r>
          </a:p>
        </p:txBody>
      </p:sp>
      <p:sp>
        <p:nvSpPr>
          <p:cNvPr id="9" name="Rectangle 8">
            <a:extLst>
              <a:ext uri="{FF2B5EF4-FFF2-40B4-BE49-F238E27FC236}">
                <a16:creationId xmlns:a16="http://schemas.microsoft.com/office/drawing/2014/main" id="{43CEEED0-8E67-424E-C335-E9ED69A03A88}"/>
              </a:ext>
            </a:extLst>
          </p:cNvPr>
          <p:cNvSpPr/>
          <p:nvPr/>
        </p:nvSpPr>
        <p:spPr>
          <a:xfrm>
            <a:off x="594379" y="1307176"/>
            <a:ext cx="5202099" cy="40588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latin typeface="Roboto Light" panose="02000000000000000000" pitchFamily="2" charset="0"/>
              <a:ea typeface="Roboto Light" panose="02000000000000000000" pitchFamily="2" charset="0"/>
            </a:endParaRPr>
          </a:p>
        </p:txBody>
      </p:sp>
      <p:sp>
        <p:nvSpPr>
          <p:cNvPr id="13" name="ZoneTexte 9">
            <a:extLst>
              <a:ext uri="{FF2B5EF4-FFF2-40B4-BE49-F238E27FC236}">
                <a16:creationId xmlns:a16="http://schemas.microsoft.com/office/drawing/2014/main" id="{C44E1ED9-AF01-34F4-7709-77BBC1691DDA}"/>
              </a:ext>
            </a:extLst>
          </p:cNvPr>
          <p:cNvSpPr txBox="1"/>
          <p:nvPr/>
        </p:nvSpPr>
        <p:spPr>
          <a:xfrm>
            <a:off x="394652" y="3021196"/>
            <a:ext cx="5513521" cy="1015663"/>
          </a:xfrm>
          <a:prstGeom prst="rect">
            <a:avLst/>
          </a:prstGeom>
          <a:noFill/>
          <a:ln w="19050">
            <a:solidFill>
              <a:srgbClr val="D9CCE1"/>
            </a:solid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pPr marL="285750" indent="-28575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MAHANA</a:t>
            </a:r>
          </a:p>
          <a:p>
            <a:r>
              <a:rPr lang="fr-FR" sz="2000" dirty="0">
                <a:solidFill>
                  <a:schemeClr val="tx1">
                    <a:lumMod val="75000"/>
                    <a:lumOff val="25000"/>
                  </a:schemeClr>
                </a:solidFill>
                <a:latin typeface="Roboto Light" panose="02000000000000000000" pitchFamily="2" charset="0"/>
                <a:ea typeface="Roboto Light" panose="02000000000000000000" pitchFamily="2" charset="0"/>
              </a:rPr>
              <a:t>  </a:t>
            </a:r>
          </a:p>
        </p:txBody>
      </p:sp>
      <p:sp>
        <p:nvSpPr>
          <p:cNvPr id="14" name="ZoneTexte 10">
            <a:extLst>
              <a:ext uri="{FF2B5EF4-FFF2-40B4-BE49-F238E27FC236}">
                <a16:creationId xmlns:a16="http://schemas.microsoft.com/office/drawing/2014/main" id="{6E46EB6E-35B1-2F51-05B0-29E2DB8E4422}"/>
              </a:ext>
            </a:extLst>
          </p:cNvPr>
          <p:cNvSpPr txBox="1"/>
          <p:nvPr/>
        </p:nvSpPr>
        <p:spPr>
          <a:xfrm>
            <a:off x="2298989" y="2821140"/>
            <a:ext cx="1704846" cy="400110"/>
          </a:xfrm>
          <a:prstGeom prst="rect">
            <a:avLst/>
          </a:prstGeom>
          <a:solidFill>
            <a:srgbClr val="FFE6E4"/>
          </a:solidFill>
          <a:ln>
            <a:no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2000" dirty="0">
                <a:solidFill>
                  <a:schemeClr val="tx1">
                    <a:lumMod val="75000"/>
                    <a:lumOff val="25000"/>
                  </a:schemeClr>
                </a:solidFill>
                <a:latin typeface="Roboto Light" panose="02000000000000000000" pitchFamily="2" charset="0"/>
                <a:ea typeface="Roboto Light" panose="02000000000000000000" pitchFamily="2" charset="0"/>
              </a:rPr>
              <a:t>10h00-13h30</a:t>
            </a:r>
            <a:endParaRPr lang="fr-FR" sz="2000" dirty="0">
              <a:latin typeface="Roboto Light" panose="02000000000000000000" pitchFamily="2" charset="0"/>
              <a:ea typeface="Roboto Light" panose="02000000000000000000" pitchFamily="2" charset="0"/>
            </a:endParaRPr>
          </a:p>
        </p:txBody>
      </p:sp>
      <p:sp>
        <p:nvSpPr>
          <p:cNvPr id="15" name="ZoneTexte 11">
            <a:extLst>
              <a:ext uri="{FF2B5EF4-FFF2-40B4-BE49-F238E27FC236}">
                <a16:creationId xmlns:a16="http://schemas.microsoft.com/office/drawing/2014/main" id="{6EEE6E38-AB95-2787-DA03-F046D577EC5F}"/>
              </a:ext>
            </a:extLst>
          </p:cNvPr>
          <p:cNvSpPr txBox="1"/>
          <p:nvPr/>
        </p:nvSpPr>
        <p:spPr>
          <a:xfrm>
            <a:off x="6285899" y="3015046"/>
            <a:ext cx="5511449" cy="1015663"/>
          </a:xfrm>
          <a:prstGeom prst="rect">
            <a:avLst/>
          </a:prstGeom>
          <a:noFill/>
          <a:ln w="19050">
            <a:solidFill>
              <a:srgbClr val="D9CCE1"/>
            </a:solid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pPr marL="342900" indent="-34290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Validation pratique d’un soin complet </a:t>
            </a:r>
          </a:p>
          <a:p>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16" name="ZoneTexte 7">
            <a:extLst>
              <a:ext uri="{FF2B5EF4-FFF2-40B4-BE49-F238E27FC236}">
                <a16:creationId xmlns:a16="http://schemas.microsoft.com/office/drawing/2014/main" id="{BB97FA4B-A814-1605-545E-0989A385925C}"/>
              </a:ext>
            </a:extLst>
          </p:cNvPr>
          <p:cNvSpPr txBox="1"/>
          <p:nvPr/>
        </p:nvSpPr>
        <p:spPr>
          <a:xfrm>
            <a:off x="8197917" y="2821140"/>
            <a:ext cx="1704846" cy="400110"/>
          </a:xfrm>
          <a:prstGeom prst="rect">
            <a:avLst/>
          </a:prstGeom>
          <a:solidFill>
            <a:srgbClr val="FFE6E4"/>
          </a:solidFill>
          <a:ln>
            <a:no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2000" dirty="0">
                <a:solidFill>
                  <a:schemeClr val="tx1">
                    <a:lumMod val="75000"/>
                    <a:lumOff val="25000"/>
                  </a:schemeClr>
                </a:solidFill>
                <a:latin typeface="Roboto Light" panose="02000000000000000000" pitchFamily="2" charset="0"/>
                <a:ea typeface="Roboto Light" panose="02000000000000000000" pitchFamily="2" charset="0"/>
              </a:rPr>
              <a:t>14h30-16h00</a:t>
            </a:r>
            <a:endParaRPr lang="fr-FR" sz="200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31852570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itre 1">
            <a:extLst>
              <a:ext uri="{FF2B5EF4-FFF2-40B4-BE49-F238E27FC236}">
                <a16:creationId xmlns:a16="http://schemas.microsoft.com/office/drawing/2014/main" id="{508CDB8A-60FC-4BEF-ADA1-12AE78FF1E40}"/>
              </a:ext>
            </a:extLst>
          </p:cNvPr>
          <p:cNvSpPr txBox="1">
            <a:spLocks/>
          </p:cNvSpPr>
          <p:nvPr/>
        </p:nvSpPr>
        <p:spPr>
          <a:xfrm>
            <a:off x="218197" y="1672379"/>
            <a:ext cx="5694295" cy="75283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en-US" sz="2400" dirty="0">
                <a:solidFill>
                  <a:schemeClr val="tx1">
                    <a:lumMod val="75000"/>
                    <a:lumOff val="25000"/>
                  </a:schemeClr>
                </a:solidFill>
                <a:latin typeface="Roboto Light" panose="02000000000000000000" pitchFamily="2" charset="0"/>
                <a:ea typeface="Roboto Light" panose="02000000000000000000" pitchFamily="2" charset="0"/>
              </a:rPr>
              <a:t>MAHANA THEORIE</a:t>
            </a:r>
          </a:p>
        </p:txBody>
      </p:sp>
      <p:sp>
        <p:nvSpPr>
          <p:cNvPr id="9" name="Espace réservé du titre 1">
            <a:extLst>
              <a:ext uri="{FF2B5EF4-FFF2-40B4-BE49-F238E27FC236}">
                <a16:creationId xmlns:a16="http://schemas.microsoft.com/office/drawing/2014/main" id="{FD838E15-6C3C-46E5-9726-858839A794C1}"/>
              </a:ext>
            </a:extLst>
          </p:cNvPr>
          <p:cNvSpPr txBox="1">
            <a:spLocks/>
          </p:cNvSpPr>
          <p:nvPr/>
        </p:nvSpPr>
        <p:spPr>
          <a:xfrm>
            <a:off x="6021421" y="1672379"/>
            <a:ext cx="5694295" cy="75283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en-US" sz="2400" dirty="0">
                <a:solidFill>
                  <a:schemeClr val="tx1">
                    <a:lumMod val="75000"/>
                    <a:lumOff val="25000"/>
                  </a:schemeClr>
                </a:solidFill>
                <a:latin typeface="Roboto Light" panose="02000000000000000000" pitchFamily="2" charset="0"/>
                <a:ea typeface="Roboto Light" panose="02000000000000000000" pitchFamily="2" charset="0"/>
              </a:rPr>
              <a:t>MAHANA PRACTIQUE</a:t>
            </a:r>
          </a:p>
        </p:txBody>
      </p:sp>
      <p:sp>
        <p:nvSpPr>
          <p:cNvPr id="10" name="Espace réservé du titre 1">
            <a:extLst>
              <a:ext uri="{FF2B5EF4-FFF2-40B4-BE49-F238E27FC236}">
                <a16:creationId xmlns:a16="http://schemas.microsoft.com/office/drawing/2014/main" id="{7C98C79B-8BBD-4A5E-9012-A61F221801BC}"/>
              </a:ext>
            </a:extLst>
          </p:cNvPr>
          <p:cNvSpPr txBox="1">
            <a:spLocks/>
          </p:cNvSpPr>
          <p:nvPr/>
        </p:nvSpPr>
        <p:spPr>
          <a:xfrm>
            <a:off x="838200" y="291037"/>
            <a:ext cx="10515600" cy="75283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en-US" dirty="0">
                <a:solidFill>
                  <a:schemeClr val="tx1">
                    <a:lumMod val="75000"/>
                    <a:lumOff val="25000"/>
                  </a:schemeClr>
                </a:solidFill>
              </a:rPr>
              <a:t>Matin</a:t>
            </a:r>
            <a:endParaRPr lang="en-US" sz="4800" dirty="0">
              <a:solidFill>
                <a:schemeClr val="tx1">
                  <a:lumMod val="75000"/>
                  <a:lumOff val="25000"/>
                </a:schemeClr>
              </a:solidFill>
            </a:endParaRPr>
          </a:p>
        </p:txBody>
      </p:sp>
      <p:graphicFrame>
        <p:nvGraphicFramePr>
          <p:cNvPr id="2" name="Objet 1">
            <a:extLst>
              <a:ext uri="{FF2B5EF4-FFF2-40B4-BE49-F238E27FC236}">
                <a16:creationId xmlns:a16="http://schemas.microsoft.com/office/drawing/2014/main" id="{5DE27F9A-CBBD-4181-8584-54C28B1C1957}"/>
              </a:ext>
            </a:extLst>
          </p:cNvPr>
          <p:cNvGraphicFramePr>
            <a:graphicFrameLocks noChangeAspect="1"/>
          </p:cNvGraphicFramePr>
          <p:nvPr>
            <p:extLst>
              <p:ext uri="{D42A27DB-BD31-4B8C-83A1-F6EECF244321}">
                <p14:modId xmlns:p14="http://schemas.microsoft.com/office/powerpoint/2010/main" val="1803423198"/>
              </p:ext>
            </p:extLst>
          </p:nvPr>
        </p:nvGraphicFramePr>
        <p:xfrm>
          <a:off x="406513" y="2282488"/>
          <a:ext cx="5505979" cy="3375362"/>
        </p:xfrm>
        <a:graphic>
          <a:graphicData uri="http://schemas.openxmlformats.org/presentationml/2006/ole">
            <mc:AlternateContent xmlns:mc="http://schemas.openxmlformats.org/markup-compatibility/2006">
              <mc:Choice xmlns:v="urn:schemas-microsoft-com:vml" Requires="v">
                <p:oleObj spid="_x0000_s9232" name="Bitmap Image" r:id="rId3" imgW="9669960" imgH="5928480" progId="PBrush">
                  <p:embed/>
                </p:oleObj>
              </mc:Choice>
              <mc:Fallback>
                <p:oleObj name="Bitmap Image" r:id="rId3" imgW="9669960" imgH="5928480" progId="PBrush">
                  <p:embed/>
                  <p:pic>
                    <p:nvPicPr>
                      <p:cNvPr id="0" name=""/>
                      <p:cNvPicPr/>
                      <p:nvPr/>
                    </p:nvPicPr>
                    <p:blipFill>
                      <a:blip r:embed="rId4"/>
                      <a:stretch>
                        <a:fillRect/>
                      </a:stretch>
                    </p:blipFill>
                    <p:spPr>
                      <a:xfrm>
                        <a:off x="406513" y="2282488"/>
                        <a:ext cx="5505979" cy="3375362"/>
                      </a:xfrm>
                      <a:prstGeom prst="rect">
                        <a:avLst/>
                      </a:prstGeom>
                    </p:spPr>
                  </p:pic>
                </p:oleObj>
              </mc:Fallback>
            </mc:AlternateContent>
          </a:graphicData>
        </a:graphic>
      </p:graphicFrame>
      <p:graphicFrame>
        <p:nvGraphicFramePr>
          <p:cNvPr id="3" name="Objet 2">
            <a:extLst>
              <a:ext uri="{FF2B5EF4-FFF2-40B4-BE49-F238E27FC236}">
                <a16:creationId xmlns:a16="http://schemas.microsoft.com/office/drawing/2014/main" id="{E9B5AD5D-28CA-4385-8891-EB85BB83A3C9}"/>
              </a:ext>
            </a:extLst>
          </p:cNvPr>
          <p:cNvGraphicFramePr>
            <a:graphicFrameLocks noChangeAspect="1"/>
          </p:cNvGraphicFramePr>
          <p:nvPr>
            <p:extLst>
              <p:ext uri="{D42A27DB-BD31-4B8C-83A1-F6EECF244321}">
                <p14:modId xmlns:p14="http://schemas.microsoft.com/office/powerpoint/2010/main" val="1962861422"/>
              </p:ext>
            </p:extLst>
          </p:nvPr>
        </p:nvGraphicFramePr>
        <p:xfrm>
          <a:off x="6316933" y="2282488"/>
          <a:ext cx="5468554" cy="3375362"/>
        </p:xfrm>
        <a:graphic>
          <a:graphicData uri="http://schemas.openxmlformats.org/presentationml/2006/ole">
            <mc:AlternateContent xmlns:mc="http://schemas.openxmlformats.org/markup-compatibility/2006">
              <mc:Choice xmlns:v="urn:schemas-microsoft-com:vml" Requires="v">
                <p:oleObj spid="_x0000_s9233" name="Bitmap Image" r:id="rId5" imgW="9654480" imgH="5958720" progId="PBrush">
                  <p:embed/>
                </p:oleObj>
              </mc:Choice>
              <mc:Fallback>
                <p:oleObj name="Bitmap Image" r:id="rId5" imgW="9654480" imgH="5958720" progId="PBrush">
                  <p:embed/>
                  <p:pic>
                    <p:nvPicPr>
                      <p:cNvPr id="0" name=""/>
                      <p:cNvPicPr/>
                      <p:nvPr/>
                    </p:nvPicPr>
                    <p:blipFill>
                      <a:blip r:embed="rId6"/>
                      <a:stretch>
                        <a:fillRect/>
                      </a:stretch>
                    </p:blipFill>
                    <p:spPr>
                      <a:xfrm>
                        <a:off x="6316933" y="2282488"/>
                        <a:ext cx="5468554" cy="3375362"/>
                      </a:xfrm>
                      <a:prstGeom prst="rect">
                        <a:avLst/>
                      </a:prstGeom>
                    </p:spPr>
                  </p:pic>
                </p:oleObj>
              </mc:Fallback>
            </mc:AlternateContent>
          </a:graphicData>
        </a:graphic>
      </p:graphicFrame>
    </p:spTree>
    <p:extLst>
      <p:ext uri="{BB962C8B-B14F-4D97-AF65-F5344CB8AC3E}">
        <p14:creationId xmlns:p14="http://schemas.microsoft.com/office/powerpoint/2010/main" val="21170809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itre 1">
            <a:extLst>
              <a:ext uri="{FF2B5EF4-FFF2-40B4-BE49-F238E27FC236}">
                <a16:creationId xmlns:a16="http://schemas.microsoft.com/office/drawing/2014/main" id="{A21CAD9B-6E84-4F44-AC20-3C69718BCEDA}"/>
              </a:ext>
            </a:extLst>
          </p:cNvPr>
          <p:cNvSpPr txBox="1">
            <a:spLocks/>
          </p:cNvSpPr>
          <p:nvPr/>
        </p:nvSpPr>
        <p:spPr>
          <a:xfrm>
            <a:off x="838200" y="291037"/>
            <a:ext cx="10515600" cy="75283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en-US" dirty="0">
                <a:solidFill>
                  <a:schemeClr val="tx1">
                    <a:lumMod val="75000"/>
                    <a:lumOff val="25000"/>
                  </a:schemeClr>
                </a:solidFill>
              </a:rPr>
              <a:t>Après midi</a:t>
            </a:r>
            <a:endParaRPr lang="en-US" sz="4800" dirty="0">
              <a:solidFill>
                <a:schemeClr val="tx1">
                  <a:lumMod val="75000"/>
                  <a:lumOff val="25000"/>
                </a:schemeClr>
              </a:solidFill>
            </a:endParaRPr>
          </a:p>
        </p:txBody>
      </p:sp>
      <p:sp>
        <p:nvSpPr>
          <p:cNvPr id="6" name="ZoneTexte 5">
            <a:extLst>
              <a:ext uri="{FF2B5EF4-FFF2-40B4-BE49-F238E27FC236}">
                <a16:creationId xmlns:a16="http://schemas.microsoft.com/office/drawing/2014/main" id="{D871004F-D432-4648-AD9A-58E5553DCEE3}"/>
              </a:ext>
            </a:extLst>
          </p:cNvPr>
          <p:cNvSpPr txBox="1"/>
          <p:nvPr/>
        </p:nvSpPr>
        <p:spPr>
          <a:xfrm>
            <a:off x="3198837" y="1292459"/>
            <a:ext cx="6081350" cy="1015663"/>
          </a:xfrm>
          <a:prstGeom prst="rect">
            <a:avLst/>
          </a:prstGeom>
          <a:noFill/>
          <a:ln w="19050">
            <a:solidFill>
              <a:srgbClr val="D9CCE1"/>
            </a:solidFill>
          </a:ln>
        </p:spPr>
        <p:txBody>
          <a:bodyPr wrap="square" rtlCol="0">
            <a:spAutoFit/>
          </a:bodyPr>
          <a:lstStyle/>
          <a:p>
            <a:pPr algn="just"/>
            <a:r>
              <a:rPr lang="fr-FR" sz="2000" dirty="0">
                <a:solidFill>
                  <a:schemeClr val="tx1">
                    <a:lumMod val="75000"/>
                    <a:lumOff val="25000"/>
                  </a:schemeClr>
                </a:solidFill>
                <a:latin typeface="Roboto Light" panose="02000000000000000000" pitchFamily="2" charset="0"/>
                <a:ea typeface="Roboto Light" panose="02000000000000000000" pitchFamily="2" charset="0"/>
              </a:rPr>
              <a:t>Chaque participante obtient un soin d'une heure qu’elle doit effectuer seule et dans son intégralité. Le formateur évaluera chacune des étapes.</a:t>
            </a:r>
            <a:endParaRPr lang="fr-FR" sz="2000" dirty="0">
              <a:latin typeface="Roboto Light" panose="02000000000000000000" pitchFamily="2" charset="0"/>
              <a:ea typeface="Roboto Light" panose="02000000000000000000" pitchFamily="2" charset="0"/>
            </a:endParaRPr>
          </a:p>
        </p:txBody>
      </p:sp>
      <p:sp>
        <p:nvSpPr>
          <p:cNvPr id="7" name="Espace réservé du titre 1">
            <a:extLst>
              <a:ext uri="{FF2B5EF4-FFF2-40B4-BE49-F238E27FC236}">
                <a16:creationId xmlns:a16="http://schemas.microsoft.com/office/drawing/2014/main" id="{90BB964C-4AE1-4073-B0AD-A4F755BA0B51}"/>
              </a:ext>
            </a:extLst>
          </p:cNvPr>
          <p:cNvSpPr txBox="1">
            <a:spLocks/>
          </p:cNvSpPr>
          <p:nvPr/>
        </p:nvSpPr>
        <p:spPr>
          <a:xfrm>
            <a:off x="-212387" y="2248929"/>
            <a:ext cx="4103451" cy="340459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ct val="150000"/>
              </a:lnSpc>
            </a:pPr>
            <a:endParaRPr lang="fr-FR" sz="1800" dirty="0"/>
          </a:p>
          <a:p>
            <a:pPr marL="1074738" indent="-442913" algn="l">
              <a:lnSpc>
                <a:spcPct val="150000"/>
              </a:lnSpc>
              <a:buFont typeface="Wingdings" panose="05000000000000000000" pitchFamily="2" charset="2"/>
              <a:buChar char="ü"/>
            </a:pPr>
            <a:r>
              <a:rPr lang="en-US" sz="1800" dirty="0" err="1"/>
              <a:t>Hydralessence</a:t>
            </a:r>
            <a:endParaRPr lang="en-US" sz="1800" dirty="0"/>
          </a:p>
          <a:p>
            <a:pPr marL="1074738" indent="-442913" algn="l">
              <a:lnSpc>
                <a:spcPct val="150000"/>
              </a:lnSpc>
              <a:buFont typeface="Wingdings" panose="05000000000000000000" pitchFamily="2" charset="2"/>
              <a:buChar char="ü"/>
            </a:pPr>
            <a:r>
              <a:rPr lang="en-US" sz="1800" dirty="0" err="1"/>
              <a:t>Calmessence</a:t>
            </a:r>
            <a:endParaRPr lang="en-US" sz="1800" dirty="0"/>
          </a:p>
          <a:p>
            <a:pPr marL="1074738" indent="-442913" algn="l">
              <a:lnSpc>
                <a:spcPct val="150000"/>
              </a:lnSpc>
              <a:buFont typeface="Wingdings" panose="05000000000000000000" pitchFamily="2" charset="2"/>
              <a:buChar char="ü"/>
            </a:pPr>
            <a:r>
              <a:rPr lang="en-US" sz="1800" dirty="0" err="1"/>
              <a:t>Nutrilessence</a:t>
            </a:r>
            <a:endParaRPr lang="en-US" sz="1800" dirty="0"/>
          </a:p>
          <a:p>
            <a:pPr marL="1074738" indent="-442913" algn="l">
              <a:lnSpc>
                <a:spcPct val="150000"/>
              </a:lnSpc>
              <a:buFont typeface="Wingdings" panose="05000000000000000000" pitchFamily="2" charset="2"/>
              <a:buChar char="ü"/>
            </a:pPr>
            <a:r>
              <a:rPr lang="en-US" sz="1800" dirty="0" err="1"/>
              <a:t>Elastine</a:t>
            </a:r>
            <a:endParaRPr lang="en-US" sz="1800" dirty="0"/>
          </a:p>
          <a:p>
            <a:pPr marL="1074738" indent="-442913" algn="l">
              <a:lnSpc>
                <a:spcPct val="150000"/>
              </a:lnSpc>
              <a:buFont typeface="Wingdings" panose="05000000000000000000" pitchFamily="2" charset="2"/>
              <a:buChar char="ü"/>
            </a:pPr>
            <a:r>
              <a:rPr lang="en-US" sz="1800" dirty="0"/>
              <a:t>Time Resist</a:t>
            </a:r>
          </a:p>
          <a:p>
            <a:pPr marL="1074738" indent="-442913" algn="l">
              <a:lnSpc>
                <a:spcPct val="150000"/>
              </a:lnSpc>
              <a:buFont typeface="Wingdings" panose="05000000000000000000" pitchFamily="2" charset="2"/>
              <a:buChar char="ü"/>
            </a:pPr>
            <a:r>
              <a:rPr lang="en-US" sz="1800" dirty="0"/>
              <a:t>Optimizer</a:t>
            </a:r>
          </a:p>
          <a:p>
            <a:pPr marL="1074738" indent="-442913" algn="l">
              <a:lnSpc>
                <a:spcPct val="150000"/>
              </a:lnSpc>
              <a:buFont typeface="Wingdings" panose="05000000000000000000" pitchFamily="2" charset="2"/>
              <a:buChar char="ü"/>
            </a:pPr>
            <a:r>
              <a:rPr lang="en-US" sz="1800" dirty="0" err="1"/>
              <a:t>Pureté</a:t>
            </a:r>
            <a:r>
              <a:rPr lang="en-US" sz="1800" dirty="0"/>
              <a:t> 20</a:t>
            </a:r>
          </a:p>
          <a:p>
            <a:pPr marL="1074738" indent="-442913" algn="l">
              <a:lnSpc>
                <a:spcPct val="150000"/>
              </a:lnSpc>
              <a:buFont typeface="Wingdings" panose="05000000000000000000" pitchFamily="2" charset="2"/>
              <a:buChar char="ü"/>
            </a:pPr>
            <a:r>
              <a:rPr lang="en-US" sz="1800" dirty="0"/>
              <a:t>Peeling30</a:t>
            </a:r>
          </a:p>
          <a:p>
            <a:pPr marL="1074738" indent="-442913" algn="l">
              <a:lnSpc>
                <a:spcPct val="150000"/>
              </a:lnSpc>
              <a:buFont typeface="Wingdings" panose="05000000000000000000" pitchFamily="2" charset="2"/>
              <a:buChar char="ü"/>
            </a:pPr>
            <a:r>
              <a:rPr lang="en-US" sz="1800" dirty="0" err="1"/>
              <a:t>Vitamine</a:t>
            </a:r>
            <a:r>
              <a:rPr lang="en-US" sz="1800" dirty="0"/>
              <a:t> C25</a:t>
            </a:r>
          </a:p>
          <a:p>
            <a:pPr marL="1074738" indent="-442913" algn="l">
              <a:lnSpc>
                <a:spcPct val="150000"/>
              </a:lnSpc>
              <a:buFont typeface="Wingdings" panose="05000000000000000000" pitchFamily="2" charset="2"/>
              <a:buChar char="ü"/>
            </a:pPr>
            <a:r>
              <a:rPr lang="en-US" sz="1800" dirty="0"/>
              <a:t>Eclat cocoon</a:t>
            </a:r>
          </a:p>
          <a:p>
            <a:pPr>
              <a:lnSpc>
                <a:spcPct val="150000"/>
              </a:lnSpc>
            </a:pPr>
            <a:endParaRPr lang="fr-FR" sz="1800" dirty="0"/>
          </a:p>
        </p:txBody>
      </p:sp>
      <p:graphicFrame>
        <p:nvGraphicFramePr>
          <p:cNvPr id="8" name="Tableau 4">
            <a:extLst>
              <a:ext uri="{FF2B5EF4-FFF2-40B4-BE49-F238E27FC236}">
                <a16:creationId xmlns:a16="http://schemas.microsoft.com/office/drawing/2014/main" id="{13285C6E-3FC6-4A4D-9640-7CACEE0D9C73}"/>
              </a:ext>
            </a:extLst>
          </p:cNvPr>
          <p:cNvGraphicFramePr>
            <a:graphicFrameLocks noGrp="1"/>
          </p:cNvGraphicFramePr>
          <p:nvPr>
            <p:extLst>
              <p:ext uri="{D42A27DB-BD31-4B8C-83A1-F6EECF244321}">
                <p14:modId xmlns:p14="http://schemas.microsoft.com/office/powerpoint/2010/main" val="2859302618"/>
              </p:ext>
            </p:extLst>
          </p:nvPr>
        </p:nvGraphicFramePr>
        <p:xfrm>
          <a:off x="2869659" y="3951227"/>
          <a:ext cx="9026817" cy="685800"/>
        </p:xfrm>
        <a:graphic>
          <a:graphicData uri="http://schemas.openxmlformats.org/drawingml/2006/table">
            <a:tbl>
              <a:tblPr firstRow="1" bandRow="1">
                <a:tableStyleId>{5C22544A-7EE6-4342-B048-85BDC9FD1C3A}</a:tableStyleId>
              </a:tblPr>
              <a:tblGrid>
                <a:gridCol w="718375">
                  <a:extLst>
                    <a:ext uri="{9D8B030D-6E8A-4147-A177-3AD203B41FA5}">
                      <a16:colId xmlns:a16="http://schemas.microsoft.com/office/drawing/2014/main" val="784388844"/>
                    </a:ext>
                  </a:extLst>
                </a:gridCol>
                <a:gridCol w="867234">
                  <a:extLst>
                    <a:ext uri="{9D8B030D-6E8A-4147-A177-3AD203B41FA5}">
                      <a16:colId xmlns:a16="http://schemas.microsoft.com/office/drawing/2014/main" val="2262708013"/>
                    </a:ext>
                  </a:extLst>
                </a:gridCol>
                <a:gridCol w="1077320">
                  <a:extLst>
                    <a:ext uri="{9D8B030D-6E8A-4147-A177-3AD203B41FA5}">
                      <a16:colId xmlns:a16="http://schemas.microsoft.com/office/drawing/2014/main" val="2252224117"/>
                    </a:ext>
                  </a:extLst>
                </a:gridCol>
                <a:gridCol w="1003504">
                  <a:extLst>
                    <a:ext uri="{9D8B030D-6E8A-4147-A177-3AD203B41FA5}">
                      <a16:colId xmlns:a16="http://schemas.microsoft.com/office/drawing/2014/main" val="2515219810"/>
                    </a:ext>
                  </a:extLst>
                </a:gridCol>
                <a:gridCol w="905601">
                  <a:extLst>
                    <a:ext uri="{9D8B030D-6E8A-4147-A177-3AD203B41FA5}">
                      <a16:colId xmlns:a16="http://schemas.microsoft.com/office/drawing/2014/main" val="2595601891"/>
                    </a:ext>
                  </a:extLst>
                </a:gridCol>
                <a:gridCol w="747728">
                  <a:extLst>
                    <a:ext uri="{9D8B030D-6E8A-4147-A177-3AD203B41FA5}">
                      <a16:colId xmlns:a16="http://schemas.microsoft.com/office/drawing/2014/main" val="2755851853"/>
                    </a:ext>
                  </a:extLst>
                </a:gridCol>
                <a:gridCol w="954140">
                  <a:extLst>
                    <a:ext uri="{9D8B030D-6E8A-4147-A177-3AD203B41FA5}">
                      <a16:colId xmlns:a16="http://schemas.microsoft.com/office/drawing/2014/main" val="989696586"/>
                    </a:ext>
                  </a:extLst>
                </a:gridCol>
                <a:gridCol w="1184970">
                  <a:extLst>
                    <a:ext uri="{9D8B030D-6E8A-4147-A177-3AD203B41FA5}">
                      <a16:colId xmlns:a16="http://schemas.microsoft.com/office/drawing/2014/main" val="3385975104"/>
                    </a:ext>
                  </a:extLst>
                </a:gridCol>
                <a:gridCol w="829777">
                  <a:extLst>
                    <a:ext uri="{9D8B030D-6E8A-4147-A177-3AD203B41FA5}">
                      <a16:colId xmlns:a16="http://schemas.microsoft.com/office/drawing/2014/main" val="2034069351"/>
                    </a:ext>
                  </a:extLst>
                </a:gridCol>
                <a:gridCol w="738168">
                  <a:extLst>
                    <a:ext uri="{9D8B030D-6E8A-4147-A177-3AD203B41FA5}">
                      <a16:colId xmlns:a16="http://schemas.microsoft.com/office/drawing/2014/main" val="2857034787"/>
                    </a:ext>
                  </a:extLst>
                </a:gridCol>
              </a:tblGrid>
              <a:tr h="153164">
                <a:tc>
                  <a:txBody>
                    <a:bodyPr/>
                    <a:lstStyle/>
                    <a:p>
                      <a:pPr algn="ctr"/>
                      <a:r>
                        <a:rPr lang="fr-FR" sz="1100" b="0" dirty="0">
                          <a:solidFill>
                            <a:schemeClr val="tx1"/>
                          </a:solidFill>
                          <a:latin typeface="Roboto Light" panose="02000000000000000000" pitchFamily="2" charset="0"/>
                          <a:ea typeface="Roboto Light" panose="02000000000000000000" pitchFamily="2" charset="0"/>
                        </a:rPr>
                        <a:t>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BE9"/>
                    </a:solidFill>
                  </a:tcPr>
                </a:tc>
                <a:tc>
                  <a:txBody>
                    <a:bodyPr/>
                    <a:lstStyle/>
                    <a:p>
                      <a:pPr algn="ctr"/>
                      <a:r>
                        <a:rPr lang="fr-FR" sz="1100" b="0" dirty="0">
                          <a:solidFill>
                            <a:schemeClr val="tx1"/>
                          </a:solidFill>
                          <a:latin typeface="Roboto Light" panose="02000000000000000000" pitchFamily="2" charset="0"/>
                          <a:ea typeface="Roboto Light" panose="02000000000000000000" pitchFamily="2" charset="0"/>
                        </a:rPr>
                        <a:t>Skin </a:t>
                      </a:r>
                      <a:r>
                        <a:rPr lang="fr-FR" sz="1100" b="0" dirty="0" err="1">
                          <a:solidFill>
                            <a:schemeClr val="tx1"/>
                          </a:solidFill>
                          <a:latin typeface="Roboto Light" panose="02000000000000000000" pitchFamily="2" charset="0"/>
                          <a:ea typeface="Roboto Light" panose="02000000000000000000" pitchFamily="2" charset="0"/>
                        </a:rPr>
                        <a:t>diagnosis</a:t>
                      </a:r>
                      <a:endParaRPr lang="fr-FR" sz="1100" b="0" dirty="0">
                        <a:solidFill>
                          <a:schemeClr val="tx1"/>
                        </a:solidFill>
                        <a:latin typeface="Roboto Light" panose="02000000000000000000" pitchFamily="2" charset="0"/>
                        <a:ea typeface="Roboto Ligh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BE9"/>
                    </a:solidFill>
                  </a:tcPr>
                </a:tc>
                <a:tc>
                  <a:txBody>
                    <a:bodyPr/>
                    <a:lstStyle/>
                    <a:p>
                      <a:pPr algn="ctr"/>
                      <a:r>
                        <a:rPr lang="fr-FR" sz="1100" b="0" dirty="0">
                          <a:solidFill>
                            <a:schemeClr val="tx1"/>
                          </a:solidFill>
                          <a:latin typeface="Roboto Light" panose="02000000000000000000" pitchFamily="2" charset="0"/>
                          <a:ea typeface="Roboto Light" panose="02000000000000000000" pitchFamily="2" charset="0"/>
                        </a:rPr>
                        <a:t>Introduction signature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BE9"/>
                    </a:solidFill>
                  </a:tcPr>
                </a:tc>
                <a:tc>
                  <a:txBody>
                    <a:bodyPr/>
                    <a:lstStyle/>
                    <a:p>
                      <a:pPr algn="ctr"/>
                      <a:r>
                        <a:rPr lang="fr-FR" sz="1100" b="0" dirty="0">
                          <a:solidFill>
                            <a:schemeClr val="tx1"/>
                          </a:solidFill>
                          <a:latin typeface="Roboto Light" panose="02000000000000000000" pitchFamily="2" charset="0"/>
                          <a:ea typeface="Roboto Light" panose="02000000000000000000" pitchFamily="2" charset="0"/>
                        </a:rPr>
                        <a:t>Peeling / gommage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BE9"/>
                    </a:solidFill>
                  </a:tcPr>
                </a:tc>
                <a:tc>
                  <a:txBody>
                    <a:bodyPr/>
                    <a:lstStyle/>
                    <a:p>
                      <a:pPr algn="ctr"/>
                      <a:r>
                        <a:rPr lang="fr-FR" sz="1100" b="0" dirty="0">
                          <a:solidFill>
                            <a:schemeClr val="tx1"/>
                          </a:solidFill>
                          <a:latin typeface="Roboto Light" panose="02000000000000000000" pitchFamily="2" charset="0"/>
                          <a:ea typeface="Roboto Light" panose="02000000000000000000" pitchFamily="2" charset="0"/>
                        </a:rPr>
                        <a:t>Lucas spray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BE9"/>
                    </a:solidFill>
                  </a:tcPr>
                </a:tc>
                <a:tc>
                  <a:txBody>
                    <a:bodyPr/>
                    <a:lstStyle/>
                    <a:p>
                      <a:pPr algn="ctr"/>
                      <a:r>
                        <a:rPr lang="fr-FR" sz="1100" b="0" dirty="0" err="1">
                          <a:solidFill>
                            <a:schemeClr val="tx1"/>
                          </a:solidFill>
                          <a:latin typeface="Roboto Light" panose="02000000000000000000" pitchFamily="2" charset="0"/>
                          <a:ea typeface="Roboto Light" panose="02000000000000000000" pitchFamily="2" charset="0"/>
                        </a:rPr>
                        <a:t>Yon</a:t>
                      </a:r>
                      <a:r>
                        <a:rPr lang="fr-FR" sz="1100" b="0" dirty="0">
                          <a:solidFill>
                            <a:schemeClr val="tx1"/>
                          </a:solidFill>
                          <a:latin typeface="Roboto Light" panose="02000000000000000000" pitchFamily="2" charset="0"/>
                          <a:ea typeface="Roboto Light" panose="02000000000000000000" pitchFamily="2" charset="0"/>
                        </a:rPr>
                        <a:t>-Ka</a:t>
                      </a:r>
                    </a:p>
                    <a:p>
                      <a:pPr algn="ctr"/>
                      <a:r>
                        <a:rPr lang="fr-FR" sz="1100" b="0" dirty="0">
                          <a:solidFill>
                            <a:schemeClr val="tx1"/>
                          </a:solidFill>
                          <a:latin typeface="Roboto Light" panose="02000000000000000000" pitchFamily="2" charset="0"/>
                          <a:ea typeface="Roboto Light" panose="02000000000000000000" pitchFamily="2" charset="0"/>
                        </a:rPr>
                        <a:t>Massage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BE9"/>
                    </a:solidFill>
                  </a:tcPr>
                </a:tc>
                <a:tc>
                  <a:txBody>
                    <a:bodyPr/>
                    <a:lstStyle/>
                    <a:p>
                      <a:pPr algn="ctr"/>
                      <a:r>
                        <a:rPr lang="fr-FR" sz="1100" b="0" dirty="0">
                          <a:solidFill>
                            <a:schemeClr val="tx1"/>
                          </a:solidFill>
                          <a:latin typeface="Roboto Light" panose="02000000000000000000" pitchFamily="2" charset="0"/>
                          <a:ea typeface="Roboto Light" panose="02000000000000000000" pitchFamily="2" charset="0"/>
                        </a:rPr>
                        <a:t>Mask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BE9"/>
                    </a:solidFill>
                  </a:tcPr>
                </a:tc>
                <a:tc>
                  <a:txBody>
                    <a:bodyPr/>
                    <a:lstStyle/>
                    <a:p>
                      <a:pPr algn="ctr"/>
                      <a:r>
                        <a:rPr lang="fr-FR" sz="1100" b="0" dirty="0">
                          <a:solidFill>
                            <a:schemeClr val="tx1"/>
                          </a:solidFill>
                          <a:latin typeface="Roboto Light" panose="02000000000000000000" pitchFamily="2" charset="0"/>
                          <a:ea typeface="Roboto Light" panose="02000000000000000000" pitchFamily="2" charset="0"/>
                        </a:rPr>
                        <a:t>Conclusion signature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BE9"/>
                    </a:solidFill>
                  </a:tcPr>
                </a:tc>
                <a:tc>
                  <a:txBody>
                    <a:bodyPr/>
                    <a:lstStyle/>
                    <a:p>
                      <a:pPr algn="ctr"/>
                      <a:r>
                        <a:rPr lang="fr-FR" sz="1100" b="0" dirty="0">
                          <a:solidFill>
                            <a:schemeClr val="tx1"/>
                          </a:solidFill>
                          <a:latin typeface="Roboto Light" panose="02000000000000000000" pitchFamily="2" charset="0"/>
                          <a:ea typeface="Roboto Light" panose="02000000000000000000"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BE9"/>
                    </a:solidFill>
                  </a:tcPr>
                </a:tc>
                <a:tc>
                  <a:txBody>
                    <a:bodyPr/>
                    <a:lstStyle/>
                    <a:p>
                      <a:pPr algn="ctr"/>
                      <a:r>
                        <a:rPr lang="fr-FR" sz="1100" b="0" dirty="0">
                          <a:solidFill>
                            <a:schemeClr val="tx1"/>
                          </a:solidFill>
                          <a:latin typeface="Roboto Light" panose="02000000000000000000" pitchFamily="2" charset="0"/>
                          <a:ea typeface="Roboto Light" panose="02000000000000000000"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BE9"/>
                    </a:solidFill>
                  </a:tcPr>
                </a:tc>
                <a:extLst>
                  <a:ext uri="{0D108BD9-81ED-4DB2-BD59-A6C34878D82A}">
                    <a16:rowId xmlns:a16="http://schemas.microsoft.com/office/drawing/2014/main" val="2319485682"/>
                  </a:ext>
                </a:extLst>
              </a:tr>
              <a:tr h="153164">
                <a:tc>
                  <a:txBody>
                    <a:bodyPr/>
                    <a:lstStyle/>
                    <a:p>
                      <a:pPr algn="ctr"/>
                      <a:endParaRPr lang="fr-FR" sz="1100" b="0" dirty="0">
                        <a:solidFill>
                          <a:schemeClr val="tx1"/>
                        </a:solidFill>
                        <a:latin typeface="Roboto Light" panose="02000000000000000000" pitchFamily="2" charset="0"/>
                        <a:ea typeface="Roboto Ligh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BE9"/>
                    </a:solidFill>
                  </a:tcPr>
                </a:tc>
                <a:tc>
                  <a:txBody>
                    <a:bodyPr/>
                    <a:lstStyle/>
                    <a:p>
                      <a:pPr algn="ctr"/>
                      <a:endParaRPr lang="fr-FR" sz="1100" b="0" dirty="0">
                        <a:solidFill>
                          <a:schemeClr val="tx1"/>
                        </a:solidFill>
                        <a:latin typeface="Roboto Light" panose="02000000000000000000" pitchFamily="2" charset="0"/>
                        <a:ea typeface="Roboto Ligh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BE9"/>
                    </a:solidFill>
                  </a:tcPr>
                </a:tc>
                <a:tc>
                  <a:txBody>
                    <a:bodyPr/>
                    <a:lstStyle/>
                    <a:p>
                      <a:pPr algn="ctr"/>
                      <a:endParaRPr lang="fr-FR" sz="1100" b="0" dirty="0">
                        <a:solidFill>
                          <a:schemeClr val="tx1"/>
                        </a:solidFill>
                        <a:latin typeface="Roboto Light" panose="02000000000000000000" pitchFamily="2" charset="0"/>
                        <a:ea typeface="Roboto Ligh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BE9"/>
                    </a:solidFill>
                  </a:tcPr>
                </a:tc>
                <a:tc>
                  <a:txBody>
                    <a:bodyPr/>
                    <a:lstStyle/>
                    <a:p>
                      <a:pPr algn="ctr"/>
                      <a:endParaRPr lang="fr-FR" sz="1100" b="0" dirty="0">
                        <a:solidFill>
                          <a:schemeClr val="tx1"/>
                        </a:solidFill>
                        <a:latin typeface="Roboto Light" panose="02000000000000000000" pitchFamily="2" charset="0"/>
                        <a:ea typeface="Roboto Ligh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BE9"/>
                    </a:solidFill>
                  </a:tcPr>
                </a:tc>
                <a:tc>
                  <a:txBody>
                    <a:bodyPr/>
                    <a:lstStyle/>
                    <a:p>
                      <a:pPr algn="ctr"/>
                      <a:endParaRPr lang="fr-FR" sz="1100" b="0" dirty="0">
                        <a:solidFill>
                          <a:schemeClr val="tx1"/>
                        </a:solidFill>
                        <a:latin typeface="Roboto Light" panose="02000000000000000000" pitchFamily="2" charset="0"/>
                        <a:ea typeface="Roboto Ligh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BE9"/>
                    </a:solidFill>
                  </a:tcPr>
                </a:tc>
                <a:tc>
                  <a:txBody>
                    <a:bodyPr/>
                    <a:lstStyle/>
                    <a:p>
                      <a:pPr algn="ctr"/>
                      <a:endParaRPr lang="fr-FR" sz="1100" b="0" dirty="0">
                        <a:solidFill>
                          <a:schemeClr val="tx1"/>
                        </a:solidFill>
                        <a:latin typeface="Roboto Light" panose="02000000000000000000" pitchFamily="2" charset="0"/>
                        <a:ea typeface="Roboto Ligh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BE9"/>
                    </a:solidFill>
                  </a:tcPr>
                </a:tc>
                <a:tc>
                  <a:txBody>
                    <a:bodyPr/>
                    <a:lstStyle/>
                    <a:p>
                      <a:pPr algn="ctr"/>
                      <a:endParaRPr lang="fr-FR" sz="1100" b="0" dirty="0">
                        <a:solidFill>
                          <a:schemeClr val="tx1"/>
                        </a:solidFill>
                        <a:latin typeface="Roboto Light" panose="02000000000000000000" pitchFamily="2" charset="0"/>
                        <a:ea typeface="Roboto Ligh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BE9"/>
                    </a:solidFill>
                  </a:tcPr>
                </a:tc>
                <a:tc>
                  <a:txBody>
                    <a:bodyPr/>
                    <a:lstStyle/>
                    <a:p>
                      <a:pPr algn="ctr"/>
                      <a:endParaRPr lang="fr-FR" sz="1100" b="0" dirty="0">
                        <a:solidFill>
                          <a:schemeClr val="tx1"/>
                        </a:solidFill>
                        <a:latin typeface="Roboto Light" panose="02000000000000000000" pitchFamily="2" charset="0"/>
                        <a:ea typeface="Roboto Ligh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BE9"/>
                    </a:solidFill>
                  </a:tcPr>
                </a:tc>
                <a:tc>
                  <a:txBody>
                    <a:bodyPr/>
                    <a:lstStyle/>
                    <a:p>
                      <a:pPr algn="ctr"/>
                      <a:endParaRPr lang="fr-FR" sz="1100" b="0" dirty="0">
                        <a:solidFill>
                          <a:schemeClr val="tx1"/>
                        </a:solidFill>
                        <a:latin typeface="Roboto Light" panose="02000000000000000000" pitchFamily="2" charset="0"/>
                        <a:ea typeface="Roboto Ligh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BE9"/>
                    </a:solidFill>
                  </a:tcPr>
                </a:tc>
                <a:tc>
                  <a:txBody>
                    <a:bodyPr/>
                    <a:lstStyle/>
                    <a:p>
                      <a:pPr algn="ctr"/>
                      <a:endParaRPr lang="fr-FR" sz="1100" b="0" dirty="0">
                        <a:solidFill>
                          <a:schemeClr val="tx1"/>
                        </a:solidFill>
                        <a:latin typeface="Roboto Light" panose="02000000000000000000" pitchFamily="2" charset="0"/>
                        <a:ea typeface="Roboto Ligh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BE9"/>
                    </a:solidFill>
                  </a:tcPr>
                </a:tc>
                <a:extLst>
                  <a:ext uri="{0D108BD9-81ED-4DB2-BD59-A6C34878D82A}">
                    <a16:rowId xmlns:a16="http://schemas.microsoft.com/office/drawing/2014/main" val="2265311911"/>
                  </a:ext>
                </a:extLst>
              </a:tr>
            </a:tbl>
          </a:graphicData>
        </a:graphic>
      </p:graphicFrame>
      <p:sp>
        <p:nvSpPr>
          <p:cNvPr id="10" name="ZoneTexte 9">
            <a:extLst>
              <a:ext uri="{FF2B5EF4-FFF2-40B4-BE49-F238E27FC236}">
                <a16:creationId xmlns:a16="http://schemas.microsoft.com/office/drawing/2014/main" id="{87C66427-30F6-4F2C-ACCD-FB3D60CDD2AC}"/>
              </a:ext>
            </a:extLst>
          </p:cNvPr>
          <p:cNvSpPr txBox="1"/>
          <p:nvPr/>
        </p:nvSpPr>
        <p:spPr>
          <a:xfrm>
            <a:off x="8485762" y="5499636"/>
            <a:ext cx="1972688" cy="307777"/>
          </a:xfrm>
          <a:prstGeom prst="rect">
            <a:avLst/>
          </a:prstGeom>
          <a:noFill/>
          <a:ln w="19050">
            <a:solidFill>
              <a:srgbClr val="D9CCE1"/>
            </a:solidFill>
          </a:ln>
        </p:spPr>
        <p:txBody>
          <a:bodyPr wrap="square" rtlCol="0">
            <a:spAutoFit/>
          </a:bodyPr>
          <a:lstStyle/>
          <a:p>
            <a:r>
              <a:rPr lang="en-US" sz="1400" dirty="0">
                <a:solidFill>
                  <a:schemeClr val="tx1">
                    <a:lumMod val="75000"/>
                    <a:lumOff val="25000"/>
                  </a:schemeClr>
                </a:solidFill>
                <a:latin typeface="Roboto Light" panose="02000000000000000000" pitchFamily="2" charset="0"/>
                <a:ea typeface="Roboto Light" panose="02000000000000000000" pitchFamily="2" charset="0"/>
              </a:rPr>
              <a:t>Tableau </a:t>
            </a:r>
            <a:r>
              <a:rPr lang="en-US" sz="1400" dirty="0" err="1">
                <a:solidFill>
                  <a:schemeClr val="tx1">
                    <a:lumMod val="75000"/>
                    <a:lumOff val="25000"/>
                  </a:schemeClr>
                </a:solidFill>
                <a:latin typeface="Roboto Light" panose="02000000000000000000" pitchFamily="2" charset="0"/>
                <a:ea typeface="Roboto Light" panose="02000000000000000000" pitchFamily="2" charset="0"/>
              </a:rPr>
              <a:t>d’évaluation</a:t>
            </a:r>
            <a:endParaRPr lang="fr-FR" sz="1400" dirty="0">
              <a:latin typeface="Roboto Light" panose="02000000000000000000" pitchFamily="2" charset="0"/>
              <a:ea typeface="Roboto Light" panose="02000000000000000000" pitchFamily="2" charset="0"/>
            </a:endParaRPr>
          </a:p>
        </p:txBody>
      </p:sp>
      <p:pic>
        <p:nvPicPr>
          <p:cNvPr id="11" name="Graphique 10" descr="Ligne fléchée : incurvée dans le sens des aiguilles d’une montre contour">
            <a:extLst>
              <a:ext uri="{FF2B5EF4-FFF2-40B4-BE49-F238E27FC236}">
                <a16:creationId xmlns:a16="http://schemas.microsoft.com/office/drawing/2014/main" id="{9D7D5B81-606D-4947-B5C1-C2505FE8915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795491">
            <a:off x="10317671" y="4858859"/>
            <a:ext cx="535553" cy="873161"/>
          </a:xfrm>
          <a:prstGeom prst="rect">
            <a:avLst/>
          </a:prstGeom>
        </p:spPr>
      </p:pic>
    </p:spTree>
    <p:extLst>
      <p:ext uri="{BB962C8B-B14F-4D97-AF65-F5344CB8AC3E}">
        <p14:creationId xmlns:p14="http://schemas.microsoft.com/office/powerpoint/2010/main" val="366829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0-#ppt_w/2"/>
                                          </p:val>
                                        </p:tav>
                                        <p:tav tm="100000">
                                          <p:val>
                                            <p:strVal val="#ppt_x"/>
                                          </p:val>
                                        </p:tav>
                                      </p:tavLst>
                                    </p:anim>
                                    <p:anim calcmode="lin" valueType="num">
                                      <p:cBhvr additive="base">
                                        <p:cTn id="12"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4C542E86-B15B-4FB0-B1BD-C77243CBB7D4}"/>
              </a:ext>
            </a:extLst>
          </p:cNvPr>
          <p:cNvSpPr>
            <a:spLocks noGrp="1"/>
          </p:cNvSpPr>
          <p:nvPr>
            <p:ph type="title"/>
          </p:nvPr>
        </p:nvSpPr>
        <p:spPr>
          <a:xfrm>
            <a:off x="838200" y="520627"/>
            <a:ext cx="10515600" cy="792036"/>
          </a:xfrm>
        </p:spPr>
        <p:txBody>
          <a:bodyPr>
            <a:normAutofit/>
          </a:bodyPr>
          <a:lstStyle/>
          <a:p>
            <a:pPr algn="ctr"/>
            <a:r>
              <a:rPr lang="fr-FR" sz="4800" dirty="0">
                <a:solidFill>
                  <a:srgbClr val="3E3E3E"/>
                </a:solidFill>
                <a:latin typeface="KyivType Sans2" panose="00000500000000000000" pitchFamily="50" charset="0"/>
              </a:rPr>
              <a:t>Fin de formation</a:t>
            </a:r>
            <a:endParaRPr lang="fr-FR" sz="3100" i="1" dirty="0">
              <a:solidFill>
                <a:srgbClr val="3E3E3E"/>
              </a:solidFill>
              <a:latin typeface="KyivType Sans2" panose="00000500000000000000" pitchFamily="50" charset="0"/>
            </a:endParaRPr>
          </a:p>
        </p:txBody>
      </p:sp>
      <p:sp>
        <p:nvSpPr>
          <p:cNvPr id="6" name="ZoneTexte 5">
            <a:extLst>
              <a:ext uri="{FF2B5EF4-FFF2-40B4-BE49-F238E27FC236}">
                <a16:creationId xmlns:a16="http://schemas.microsoft.com/office/drawing/2014/main" id="{2E7BCFD9-B1DC-40B2-B375-0B5A59FB8BA4}"/>
              </a:ext>
            </a:extLst>
          </p:cNvPr>
          <p:cNvSpPr txBox="1"/>
          <p:nvPr/>
        </p:nvSpPr>
        <p:spPr>
          <a:xfrm>
            <a:off x="567564" y="1843950"/>
            <a:ext cx="5891602" cy="3477875"/>
          </a:xfrm>
          <a:prstGeom prst="rect">
            <a:avLst/>
          </a:prstGeom>
          <a:noFill/>
          <a:ln w="19050">
            <a:solidFill>
              <a:srgbClr val="D9CCE1"/>
            </a:solidFill>
          </a:ln>
        </p:spPr>
        <p:txBody>
          <a:bodyPr wrap="square" rtlCol="0">
            <a:spAutoFit/>
          </a:bodyPr>
          <a:lstStyle/>
          <a:p>
            <a:pPr algn="just"/>
            <a:r>
              <a:rPr lang="fr-FR" sz="2000" dirty="0">
                <a:solidFill>
                  <a:schemeClr val="tx1">
                    <a:lumMod val="75000"/>
                    <a:lumOff val="25000"/>
                  </a:schemeClr>
                </a:solidFill>
                <a:latin typeface="Roboto Light" panose="02000000000000000000" pitchFamily="2" charset="0"/>
                <a:ea typeface="Roboto Light" panose="02000000000000000000" pitchFamily="2" charset="0"/>
              </a:rPr>
              <a:t>A partir du troisième jour, les participants sont en mesure de remplir l'ordonnance beauté pendant la pratique. Grâce aux informations recueillies lors du diagnostic de peau, nous pouvons ainsi adapter les cadeaux de fin de formation. </a:t>
            </a:r>
          </a:p>
          <a:p>
            <a:pPr algn="just"/>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pPr algn="just"/>
            <a:r>
              <a:rPr lang="fr-FR" sz="2000" dirty="0">
                <a:solidFill>
                  <a:schemeClr val="tx1">
                    <a:lumMod val="75000"/>
                    <a:lumOff val="25000"/>
                  </a:schemeClr>
                </a:solidFill>
                <a:latin typeface="Roboto Light" panose="02000000000000000000" pitchFamily="2" charset="0"/>
                <a:ea typeface="Roboto Light" panose="02000000000000000000" pitchFamily="2" charset="0"/>
              </a:rPr>
              <a:t>Chaque participant repart avec un sac qui contient :</a:t>
            </a:r>
          </a:p>
          <a:p>
            <a:pPr algn="just"/>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pPr marL="342900" indent="-342900" algn="just">
              <a:buFont typeface="Courier New" panose="02070309020205020404" pitchFamily="49" charset="0"/>
              <a:buChar char="o"/>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1 crème adaptée (format vente)</a:t>
            </a:r>
          </a:p>
          <a:p>
            <a:pPr marL="342900" indent="-342900" algn="just">
              <a:buFont typeface="Courier New" panose="02070309020205020404" pitchFamily="49" charset="0"/>
              <a:buChar char="o"/>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1 lait ou gel nettoyant (format voyage)</a:t>
            </a:r>
          </a:p>
          <a:p>
            <a:pPr marL="342900" indent="-342900" algn="just">
              <a:buFont typeface="Courier New" panose="02070309020205020404" pitchFamily="49" charset="0"/>
              <a:buChar char="o"/>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1 lotion PS ou PNG (format voyage)</a:t>
            </a:r>
            <a:endParaRPr lang="en-US" sz="2000" dirty="0">
              <a:solidFill>
                <a:schemeClr val="tx1">
                  <a:lumMod val="75000"/>
                  <a:lumOff val="25000"/>
                </a:schemeClr>
              </a:solidFill>
              <a:latin typeface="Roboto Light" panose="02000000000000000000" pitchFamily="2" charset="0"/>
              <a:ea typeface="Roboto Light" panose="02000000000000000000" pitchFamily="2" charset="0"/>
            </a:endParaRPr>
          </a:p>
        </p:txBody>
      </p:sp>
      <p:pic>
        <p:nvPicPr>
          <p:cNvPr id="8" name="Graphique 7" descr="Diplôme roulé contour">
            <a:extLst>
              <a:ext uri="{FF2B5EF4-FFF2-40B4-BE49-F238E27FC236}">
                <a16:creationId xmlns:a16="http://schemas.microsoft.com/office/drawing/2014/main" id="{4E52861F-FF27-4EA7-AD9B-35C131CCFB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902103">
            <a:off x="10211180" y="3491977"/>
            <a:ext cx="1509983" cy="1509983"/>
          </a:xfrm>
          <a:prstGeom prst="rect">
            <a:avLst/>
          </a:prstGeom>
        </p:spPr>
      </p:pic>
      <p:pic>
        <p:nvPicPr>
          <p:cNvPr id="10" name="Graphique 9" descr="Toque d'étudiant avec un remplissage uni">
            <a:extLst>
              <a:ext uri="{FF2B5EF4-FFF2-40B4-BE49-F238E27FC236}">
                <a16:creationId xmlns:a16="http://schemas.microsoft.com/office/drawing/2014/main" id="{5CB2C3D2-3C99-42C7-BB29-CAE90B3067B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974320">
            <a:off x="10146906" y="196414"/>
            <a:ext cx="1638532" cy="1638532"/>
          </a:xfrm>
          <a:prstGeom prst="rect">
            <a:avLst/>
          </a:prstGeom>
        </p:spPr>
      </p:pic>
    </p:spTree>
    <p:extLst>
      <p:ext uri="{BB962C8B-B14F-4D97-AF65-F5344CB8AC3E}">
        <p14:creationId xmlns:p14="http://schemas.microsoft.com/office/powerpoint/2010/main" val="262454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8CF6E075-F13D-45D9-9A2F-B9BAA0B3DE18}"/>
              </a:ext>
            </a:extLst>
          </p:cNvPr>
          <p:cNvSpPr>
            <a:spLocks noGrp="1"/>
          </p:cNvSpPr>
          <p:nvPr>
            <p:ph type="title"/>
          </p:nvPr>
        </p:nvSpPr>
        <p:spPr>
          <a:xfrm>
            <a:off x="838200" y="520627"/>
            <a:ext cx="10515600" cy="792036"/>
          </a:xfrm>
        </p:spPr>
        <p:txBody>
          <a:bodyPr>
            <a:normAutofit/>
          </a:bodyPr>
          <a:lstStyle/>
          <a:p>
            <a:pPr algn="ctr"/>
            <a:r>
              <a:rPr lang="fr-FR" sz="4800" dirty="0">
                <a:solidFill>
                  <a:srgbClr val="3E3E3E"/>
                </a:solidFill>
                <a:latin typeface="KyivType Sans2" panose="00000500000000000000" pitchFamily="50" charset="0"/>
              </a:rPr>
              <a:t>Fin de formation</a:t>
            </a:r>
            <a:endParaRPr lang="fr-FR" sz="3100" i="1" dirty="0">
              <a:solidFill>
                <a:srgbClr val="3E3E3E"/>
              </a:solidFill>
              <a:latin typeface="KyivType Sans2" panose="00000500000000000000" pitchFamily="50" charset="0"/>
            </a:endParaRPr>
          </a:p>
        </p:txBody>
      </p:sp>
      <p:pic>
        <p:nvPicPr>
          <p:cNvPr id="6" name="Picture 2" descr="Un PARCOURS c&amp;#39;est quoi ?">
            <a:extLst>
              <a:ext uri="{FF2B5EF4-FFF2-40B4-BE49-F238E27FC236}">
                <a16:creationId xmlns:a16="http://schemas.microsoft.com/office/drawing/2014/main" id="{BD628406-C3F8-4579-8E57-0EA867384A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994" y="1490425"/>
            <a:ext cx="10402220" cy="4620948"/>
          </a:xfrm>
          <a:prstGeom prst="rect">
            <a:avLst/>
          </a:prstGeom>
          <a:noFill/>
          <a:extLst>
            <a:ext uri="{909E8E84-426E-40DD-AFC4-6F175D3DCCD1}">
              <a14:hiddenFill xmlns:a14="http://schemas.microsoft.com/office/drawing/2010/main">
                <a:solidFill>
                  <a:srgbClr val="FFFFFF"/>
                </a:solidFill>
              </a14:hiddenFill>
            </a:ext>
          </a:extLst>
        </p:spPr>
      </p:pic>
      <p:sp>
        <p:nvSpPr>
          <p:cNvPr id="9" name="Ellipse 8">
            <a:extLst>
              <a:ext uri="{FF2B5EF4-FFF2-40B4-BE49-F238E27FC236}">
                <a16:creationId xmlns:a16="http://schemas.microsoft.com/office/drawing/2014/main" id="{093EDFB9-12D1-4A2D-A1C4-0D9C5C84D32B}"/>
              </a:ext>
            </a:extLst>
          </p:cNvPr>
          <p:cNvSpPr/>
          <p:nvPr/>
        </p:nvSpPr>
        <p:spPr>
          <a:xfrm>
            <a:off x="7648066" y="3858016"/>
            <a:ext cx="3514643" cy="2909407"/>
          </a:xfrm>
          <a:custGeom>
            <a:avLst/>
            <a:gdLst>
              <a:gd name="connsiteX0" fmla="*/ 0 w 3514643"/>
              <a:gd name="connsiteY0" fmla="*/ 1454704 h 2909407"/>
              <a:gd name="connsiteX1" fmla="*/ 1757322 w 3514643"/>
              <a:gd name="connsiteY1" fmla="*/ 0 h 2909407"/>
              <a:gd name="connsiteX2" fmla="*/ 3514644 w 3514643"/>
              <a:gd name="connsiteY2" fmla="*/ 1454704 h 2909407"/>
              <a:gd name="connsiteX3" fmla="*/ 1757322 w 3514643"/>
              <a:gd name="connsiteY3" fmla="*/ 2909408 h 2909407"/>
              <a:gd name="connsiteX4" fmla="*/ 0 w 3514643"/>
              <a:gd name="connsiteY4" fmla="*/ 1454704 h 2909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643" h="2909407" extrusionOk="0">
                <a:moveTo>
                  <a:pt x="0" y="1454704"/>
                </a:moveTo>
                <a:cubicBezTo>
                  <a:pt x="-57077" y="616087"/>
                  <a:pt x="768479" y="6869"/>
                  <a:pt x="1757322" y="0"/>
                </a:cubicBezTo>
                <a:cubicBezTo>
                  <a:pt x="2808030" y="16877"/>
                  <a:pt x="3376959" y="655671"/>
                  <a:pt x="3514644" y="1454704"/>
                </a:cubicBezTo>
                <a:cubicBezTo>
                  <a:pt x="3460629" y="2310863"/>
                  <a:pt x="2715662" y="2976854"/>
                  <a:pt x="1757322" y="2909408"/>
                </a:cubicBezTo>
                <a:cubicBezTo>
                  <a:pt x="754799" y="2891910"/>
                  <a:pt x="72081" y="2292556"/>
                  <a:pt x="0" y="1454704"/>
                </a:cubicBezTo>
                <a:close/>
              </a:path>
            </a:pathLst>
          </a:custGeom>
          <a:noFill/>
          <a:ln w="28575">
            <a:solidFill>
              <a:srgbClr val="573C78"/>
            </a:solidFill>
            <a:prstDash val="dashDot"/>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1D933D33-5DCC-48EE-9ACF-5F41199191E1}"/>
              </a:ext>
            </a:extLst>
          </p:cNvPr>
          <p:cNvSpPr/>
          <p:nvPr/>
        </p:nvSpPr>
        <p:spPr>
          <a:xfrm>
            <a:off x="645993" y="2057916"/>
            <a:ext cx="3277976" cy="646331"/>
          </a:xfrm>
          <a:prstGeom prst="rect">
            <a:avLst/>
          </a:prstGeom>
          <a:solidFill>
            <a:srgbClr val="FFE6E4"/>
          </a:solid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a:solidFill>
                  <a:srgbClr val="3E3E3E"/>
                </a:solidFill>
                <a:latin typeface="KyivType Sans Medium2" panose="00000600000000000000" pitchFamily="50" charset="0"/>
                <a:ea typeface="Roboto Light" panose="02000000000000000000" pitchFamily="2" charset="0"/>
              </a:rPr>
              <a:t>FORMATION IMMERSION NIVEAU 1</a:t>
            </a:r>
          </a:p>
        </p:txBody>
      </p:sp>
      <p:sp>
        <p:nvSpPr>
          <p:cNvPr id="11" name="Rectangle 10">
            <a:extLst>
              <a:ext uri="{FF2B5EF4-FFF2-40B4-BE49-F238E27FC236}">
                <a16:creationId xmlns:a16="http://schemas.microsoft.com/office/drawing/2014/main" id="{7A900C1F-CF40-4BA7-8663-AB4C4DEBCB11}"/>
              </a:ext>
            </a:extLst>
          </p:cNvPr>
          <p:cNvSpPr/>
          <p:nvPr/>
        </p:nvSpPr>
        <p:spPr>
          <a:xfrm>
            <a:off x="7770238" y="5308385"/>
            <a:ext cx="3277976" cy="646331"/>
          </a:xfrm>
          <a:prstGeom prst="rect">
            <a:avLst/>
          </a:prstGeom>
          <a:solidFill>
            <a:srgbClr val="FFE6E4"/>
          </a:solid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a:solidFill>
                  <a:srgbClr val="3E3E3E"/>
                </a:solidFill>
                <a:latin typeface="KyivType Sans Medium2" panose="00000600000000000000" pitchFamily="50" charset="0"/>
                <a:ea typeface="Roboto Light" panose="02000000000000000000" pitchFamily="2" charset="0"/>
              </a:rPr>
              <a:t>FORMATION VALIDATION NIVEAU 2</a:t>
            </a:r>
            <a:endParaRPr lang="fr-FR" i="1" dirty="0">
              <a:solidFill>
                <a:srgbClr val="3E3E3E"/>
              </a:solidFill>
              <a:latin typeface="KyivType Sans Medium2" panose="00000600000000000000" pitchFamily="50" charset="0"/>
              <a:ea typeface="Roboto Light" panose="02000000000000000000" pitchFamily="2" charset="0"/>
            </a:endParaRPr>
          </a:p>
        </p:txBody>
      </p:sp>
    </p:spTree>
    <p:extLst>
      <p:ext uri="{BB962C8B-B14F-4D97-AF65-F5344CB8AC3E}">
        <p14:creationId xmlns:p14="http://schemas.microsoft.com/office/powerpoint/2010/main" val="47245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itre 1">
            <a:extLst>
              <a:ext uri="{FF2B5EF4-FFF2-40B4-BE49-F238E27FC236}">
                <a16:creationId xmlns:a16="http://schemas.microsoft.com/office/drawing/2014/main" id="{8A6A61CC-151E-E13F-A531-7076882F5151}"/>
              </a:ext>
            </a:extLst>
          </p:cNvPr>
          <p:cNvSpPr txBox="1">
            <a:spLocks/>
          </p:cNvSpPr>
          <p:nvPr/>
        </p:nvSpPr>
        <p:spPr>
          <a:xfrm>
            <a:off x="636105" y="934278"/>
            <a:ext cx="10919790" cy="578457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16600" dirty="0">
                <a:latin typeface="Midnight Signature" panose="02000500000000090000" pitchFamily="50" charset="0"/>
              </a:rPr>
              <a:t>Merci !</a:t>
            </a:r>
          </a:p>
        </p:txBody>
      </p:sp>
    </p:spTree>
    <p:extLst>
      <p:ext uri="{BB962C8B-B14F-4D97-AF65-F5344CB8AC3E}">
        <p14:creationId xmlns:p14="http://schemas.microsoft.com/office/powerpoint/2010/main" val="446724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4BD9F15A-9CB5-80C9-50F1-F00D3169DF03}"/>
              </a:ext>
            </a:extLst>
          </p:cNvPr>
          <p:cNvSpPr txBox="1"/>
          <p:nvPr/>
        </p:nvSpPr>
        <p:spPr>
          <a:xfrm>
            <a:off x="5800954" y="1568260"/>
            <a:ext cx="351129" cy="37026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37F77762-D338-778D-5ABC-AA6A663D047C}"/>
              </a:ext>
            </a:extLst>
          </p:cNvPr>
          <p:cNvSpPr txBox="1"/>
          <p:nvPr/>
        </p:nvSpPr>
        <p:spPr>
          <a:xfrm>
            <a:off x="11626292" y="1568260"/>
            <a:ext cx="351129" cy="37026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itre 1">
            <a:extLst>
              <a:ext uri="{FF2B5EF4-FFF2-40B4-BE49-F238E27FC236}">
                <a16:creationId xmlns:a16="http://schemas.microsoft.com/office/drawing/2014/main" id="{5B9F3370-64D3-2531-E7A6-0B0B91954B05}"/>
              </a:ext>
            </a:extLst>
          </p:cNvPr>
          <p:cNvSpPr>
            <a:spLocks noGrp="1"/>
          </p:cNvSpPr>
          <p:nvPr>
            <p:ph type="title"/>
          </p:nvPr>
        </p:nvSpPr>
        <p:spPr>
          <a:xfrm>
            <a:off x="838200" y="520627"/>
            <a:ext cx="10515600" cy="792036"/>
          </a:xfrm>
        </p:spPr>
        <p:txBody>
          <a:bodyPr>
            <a:normAutofit fontScale="90000"/>
          </a:bodyPr>
          <a:lstStyle/>
          <a:p>
            <a:pPr algn="ctr"/>
            <a:r>
              <a:rPr lang="fr-FR" sz="4800" dirty="0">
                <a:solidFill>
                  <a:srgbClr val="3E3E3E"/>
                </a:solidFill>
                <a:latin typeface="KyivType Sans2" panose="00000500000000000000" pitchFamily="50" charset="0"/>
              </a:rPr>
              <a:t>Planning IMMERSION Niveau 1</a:t>
            </a:r>
            <a:br>
              <a:rPr lang="fr-FR" sz="4800" dirty="0">
                <a:solidFill>
                  <a:srgbClr val="3E3E3E"/>
                </a:solidFill>
                <a:latin typeface="KyivType Sans2" panose="00000500000000000000" pitchFamily="50" charset="0"/>
              </a:rPr>
            </a:br>
            <a:r>
              <a:rPr lang="fr-FR" sz="3100" i="1" dirty="0">
                <a:solidFill>
                  <a:srgbClr val="3E3E3E"/>
                </a:solidFill>
                <a:latin typeface="KyivType Sans2" panose="00000500000000000000" pitchFamily="50" charset="0"/>
              </a:rPr>
              <a:t>«nouvelle version refonte»</a:t>
            </a:r>
          </a:p>
        </p:txBody>
      </p:sp>
      <p:graphicFrame>
        <p:nvGraphicFramePr>
          <p:cNvPr id="2" name="Tableau 7">
            <a:extLst>
              <a:ext uri="{FF2B5EF4-FFF2-40B4-BE49-F238E27FC236}">
                <a16:creationId xmlns:a16="http://schemas.microsoft.com/office/drawing/2014/main" id="{B7097DC5-3CE9-8636-17C7-506EC4A1C109}"/>
              </a:ext>
            </a:extLst>
          </p:cNvPr>
          <p:cNvGraphicFramePr>
            <a:graphicFrameLocks noGrp="1"/>
          </p:cNvGraphicFramePr>
          <p:nvPr>
            <p:extLst>
              <p:ext uri="{D42A27DB-BD31-4B8C-83A1-F6EECF244321}">
                <p14:modId xmlns:p14="http://schemas.microsoft.com/office/powerpoint/2010/main" val="2768430640"/>
              </p:ext>
            </p:extLst>
          </p:nvPr>
        </p:nvGraphicFramePr>
        <p:xfrm>
          <a:off x="258792" y="2590143"/>
          <a:ext cx="11678537" cy="2482923"/>
        </p:xfrm>
        <a:graphic>
          <a:graphicData uri="http://schemas.openxmlformats.org/drawingml/2006/table">
            <a:tbl>
              <a:tblPr firstRow="1" bandRow="1">
                <a:tableStyleId>{D7AC3CCA-C797-4891-BE02-D94E43425B78}</a:tableStyleId>
              </a:tblPr>
              <a:tblGrid>
                <a:gridCol w="2364573">
                  <a:extLst>
                    <a:ext uri="{9D8B030D-6E8A-4147-A177-3AD203B41FA5}">
                      <a16:colId xmlns:a16="http://schemas.microsoft.com/office/drawing/2014/main" val="962065888"/>
                    </a:ext>
                  </a:extLst>
                </a:gridCol>
                <a:gridCol w="2328491">
                  <a:extLst>
                    <a:ext uri="{9D8B030D-6E8A-4147-A177-3AD203B41FA5}">
                      <a16:colId xmlns:a16="http://schemas.microsoft.com/office/drawing/2014/main" val="3775211890"/>
                    </a:ext>
                  </a:extLst>
                </a:gridCol>
                <a:gridCol w="2403062">
                  <a:extLst>
                    <a:ext uri="{9D8B030D-6E8A-4147-A177-3AD203B41FA5}">
                      <a16:colId xmlns:a16="http://schemas.microsoft.com/office/drawing/2014/main" val="3050336559"/>
                    </a:ext>
                  </a:extLst>
                </a:gridCol>
                <a:gridCol w="2253920">
                  <a:extLst>
                    <a:ext uri="{9D8B030D-6E8A-4147-A177-3AD203B41FA5}">
                      <a16:colId xmlns:a16="http://schemas.microsoft.com/office/drawing/2014/main" val="3819605809"/>
                    </a:ext>
                  </a:extLst>
                </a:gridCol>
                <a:gridCol w="2328491">
                  <a:extLst>
                    <a:ext uri="{9D8B030D-6E8A-4147-A177-3AD203B41FA5}">
                      <a16:colId xmlns:a16="http://schemas.microsoft.com/office/drawing/2014/main" val="1518780148"/>
                    </a:ext>
                  </a:extLst>
                </a:gridCol>
              </a:tblGrid>
              <a:tr h="425317">
                <a:tc>
                  <a:txBody>
                    <a:bodyPr/>
                    <a:lstStyle/>
                    <a:p>
                      <a:pPr algn="ctr"/>
                      <a:r>
                        <a:rPr lang="fr-FR" sz="1800" i="1" dirty="0"/>
                        <a:t>J1</a:t>
                      </a:r>
                    </a:p>
                  </a:txBody>
                  <a:tcPr anchor="ctr">
                    <a:solidFill>
                      <a:schemeClr val="bg1"/>
                    </a:solidFill>
                  </a:tcPr>
                </a:tc>
                <a:tc>
                  <a:txBody>
                    <a:bodyPr/>
                    <a:lstStyle/>
                    <a:p>
                      <a:pPr algn="ctr"/>
                      <a:r>
                        <a:rPr lang="fr-FR" sz="1800" i="1" dirty="0"/>
                        <a:t>J2</a:t>
                      </a:r>
                    </a:p>
                  </a:txBody>
                  <a:tcPr anchor="ctr">
                    <a:solidFill>
                      <a:schemeClr val="bg1"/>
                    </a:solidFill>
                  </a:tcPr>
                </a:tc>
                <a:tc>
                  <a:txBody>
                    <a:bodyPr/>
                    <a:lstStyle/>
                    <a:p>
                      <a:pPr algn="ctr"/>
                      <a:r>
                        <a:rPr lang="fr-FR" sz="1800" i="1" dirty="0"/>
                        <a:t>J3</a:t>
                      </a:r>
                    </a:p>
                  </a:txBody>
                  <a:tcPr anchor="ctr">
                    <a:solidFill>
                      <a:schemeClr val="bg1"/>
                    </a:solidFill>
                  </a:tcPr>
                </a:tc>
                <a:tc>
                  <a:txBody>
                    <a:bodyPr/>
                    <a:lstStyle/>
                    <a:p>
                      <a:pPr algn="ctr"/>
                      <a:r>
                        <a:rPr lang="fr-FR" sz="1800" i="1" dirty="0"/>
                        <a:t>J4</a:t>
                      </a:r>
                    </a:p>
                  </a:txBody>
                  <a:tcPr anchor="ctr">
                    <a:noFill/>
                  </a:tcPr>
                </a:tc>
                <a:tc>
                  <a:txBody>
                    <a:bodyPr/>
                    <a:lstStyle/>
                    <a:p>
                      <a:pPr algn="ctr"/>
                      <a:r>
                        <a:rPr lang="fr-FR" sz="1800" i="1" dirty="0"/>
                        <a:t>J5</a:t>
                      </a:r>
                    </a:p>
                  </a:txBody>
                  <a:tcPr anchor="ctr">
                    <a:solidFill>
                      <a:schemeClr val="bg1"/>
                    </a:solidFill>
                  </a:tcPr>
                </a:tc>
                <a:extLst>
                  <a:ext uri="{0D108BD9-81ED-4DB2-BD59-A6C34878D82A}">
                    <a16:rowId xmlns:a16="http://schemas.microsoft.com/office/drawing/2014/main" val="3096942438"/>
                  </a:ext>
                </a:extLst>
              </a:tr>
              <a:tr h="1026212">
                <a:tc>
                  <a:txBody>
                    <a:bodyPr/>
                    <a:lstStyle/>
                    <a:p>
                      <a:pPr algn="ctr"/>
                      <a:r>
                        <a:rPr lang="fr-FR" sz="1200" b="0" dirty="0">
                          <a:latin typeface="+mn-lt"/>
                        </a:rPr>
                        <a:t>THEORIE LA MARQUE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LES ESSENTIELS/ CONTOURS/SERUMS</a:t>
                      </a:r>
                    </a:p>
                  </a:txBody>
                  <a:tcPr anchor="ctr">
                    <a:solidFill>
                      <a:srgbClr val="E4DBE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dirty="0">
                          <a:latin typeface="+mn-lt"/>
                        </a:rPr>
                        <a:t>THEORIE </a:t>
                      </a:r>
                      <a:r>
                        <a:rPr kumimoji="0" lang="fr-FR" sz="1200" b="0" i="0" u="none" strike="noStrike" kern="1200" cap="none" spc="0" normalizeH="0" baseline="0" dirty="0">
                          <a:ln>
                            <a:noFill/>
                          </a:ln>
                          <a:solidFill>
                            <a:prstClr val="black"/>
                          </a:solidFill>
                          <a:effectLst/>
                          <a:uLnTx/>
                          <a:uFillTx/>
                          <a:latin typeface="+mn-lt"/>
                          <a:ea typeface="+mn-ea"/>
                          <a:cs typeface="+mn-cs"/>
                        </a:rPr>
                        <a:t>AGE DEFENSE/PEAUX SENSIBLES, IMPOERFECTIONS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dirty="0">
                          <a:ln>
                            <a:noFill/>
                          </a:ln>
                          <a:solidFill>
                            <a:prstClr val="black"/>
                          </a:solidFill>
                          <a:effectLst/>
                          <a:uLnTx/>
                          <a:uFillTx/>
                          <a:latin typeface="+mn-lt"/>
                          <a:ea typeface="+mn-ea"/>
                          <a:cs typeface="+mn-cs"/>
                        </a:rPr>
                        <a:t>BOOSTERS</a:t>
                      </a:r>
                      <a:endParaRPr lang="fr-FR" sz="1200" b="0" kern="1200" dirty="0">
                        <a:solidFill>
                          <a:schemeClr val="tx1"/>
                        </a:solidFill>
                        <a:highlight>
                          <a:srgbClr val="DED8FC"/>
                        </a:highlight>
                        <a:latin typeface="+mn-lt"/>
                        <a:ea typeface="+mn-ea"/>
                        <a:cs typeface="+mn-cs"/>
                      </a:endParaRPr>
                    </a:p>
                  </a:txBody>
                  <a:tcPr anchor="ctr">
                    <a:solidFill>
                      <a:srgbClr val="E4DBE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dirty="0">
                          <a:latin typeface="+mn-lt"/>
                        </a:rPr>
                        <a:t>THEORIE PEAU NEUVE, </a:t>
                      </a:r>
                      <a:r>
                        <a:rPr kumimoji="0" lang="fr-FR" sz="1200" b="0" i="0" u="none" strike="noStrike" kern="1200" cap="none" spc="0" normalizeH="0" baseline="0" noProof="0" dirty="0">
                          <a:ln>
                            <a:noFill/>
                          </a:ln>
                          <a:solidFill>
                            <a:prstClr val="black"/>
                          </a:solidFill>
                          <a:effectLst/>
                          <a:uLnTx/>
                          <a:uFillTx/>
                          <a:latin typeface="+mn-lt"/>
                          <a:ea typeface="+mn-ea"/>
                          <a:cs typeface="+mn-cs"/>
                        </a:rPr>
                        <a:t>SPECIFICS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AGE CORRECTION</a:t>
                      </a:r>
                      <a:r>
                        <a:rPr lang="fr-FR" sz="1200" b="0" kern="1200" noProof="0" dirty="0">
                          <a:solidFill>
                            <a:schemeClr val="dk1"/>
                          </a:solidFill>
                          <a:latin typeface="+mn-lt"/>
                          <a:ea typeface="+mn-ea"/>
                          <a:cs typeface="+mn-cs"/>
                        </a:rPr>
                        <a:t>HOMMES ET SOLAIRES </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txBody>
                  <a:tcPr anchor="ctr">
                    <a:solidFill>
                      <a:srgbClr val="E4DBE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kern="1200" noProof="0" dirty="0">
                          <a:solidFill>
                            <a:schemeClr val="dk1"/>
                          </a:solidFill>
                          <a:latin typeface="+mn-lt"/>
                          <a:ea typeface="+mn-ea"/>
                          <a:cs typeface="+mn-cs"/>
                        </a:rPr>
                        <a:t>THEORIE AGE EXCEPTION</a:t>
                      </a:r>
                      <a:endParaRPr lang="fr-FR" sz="1200" b="0" kern="1200" dirty="0">
                        <a:solidFill>
                          <a:schemeClr val="dk1"/>
                        </a:solidFill>
                        <a:latin typeface="+mn-lt"/>
                        <a:ea typeface="+mn-ea"/>
                        <a:cs typeface="+mn-cs"/>
                      </a:endParaRPr>
                    </a:p>
                  </a:txBody>
                  <a:tcPr anchor="ctr">
                    <a:solidFill>
                      <a:srgbClr val="E4DBE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bg1"/>
                          </a:solidFill>
                          <a:latin typeface="+mn-lt"/>
                          <a:ea typeface="+mn-ea"/>
                          <a:cs typeface="+mn-cs"/>
                        </a:rPr>
                        <a:t>PRATIQUE MAHANA</a:t>
                      </a:r>
                    </a:p>
                  </a:txBody>
                  <a:tcPr anchor="ctr">
                    <a:solidFill>
                      <a:srgbClr val="573C78"/>
                    </a:solidFill>
                  </a:tcPr>
                </a:tc>
                <a:extLst>
                  <a:ext uri="{0D108BD9-81ED-4DB2-BD59-A6C34878D82A}">
                    <a16:rowId xmlns:a16="http://schemas.microsoft.com/office/drawing/2014/main" val="778587942"/>
                  </a:ext>
                </a:extLst>
              </a:tr>
              <a:tr h="1031394">
                <a:tc>
                  <a:txBody>
                    <a:bodyPr/>
                    <a:lstStyle/>
                    <a:p>
                      <a:pPr marL="0" lvl="0" algn="ctr" defTabSz="914400" rtl="0" eaLnBrk="1" latinLnBrk="0" hangingPunct="1">
                        <a:defRPr/>
                      </a:pPr>
                      <a:r>
                        <a:rPr lang="fr-FR" sz="1200" b="0" kern="1200" dirty="0">
                          <a:solidFill>
                            <a:schemeClr val="bg1"/>
                          </a:solidFill>
                          <a:latin typeface="+mn-lt"/>
                          <a:ea typeface="+mn-ea"/>
                          <a:cs typeface="+mn-cs"/>
                        </a:rPr>
                        <a:t>PRATIQUE étapes communes</a:t>
                      </a:r>
                      <a:endParaRPr lang="fr-FR" sz="1200" b="0" kern="1200" noProof="0" dirty="0">
                        <a:solidFill>
                          <a:schemeClr val="bg1"/>
                        </a:solidFill>
                        <a:latin typeface="+mn-lt"/>
                        <a:ea typeface="+mn-ea"/>
                        <a:cs typeface="+mn-cs"/>
                      </a:endParaRPr>
                    </a:p>
                  </a:txBody>
                  <a:tcPr anchor="ctr">
                    <a:solidFill>
                      <a:srgbClr val="573C7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bg1"/>
                          </a:solidFill>
                          <a:latin typeface="+mn-lt"/>
                          <a:ea typeface="+mn-ea"/>
                          <a:cs typeface="+mn-cs"/>
                        </a:rPr>
                        <a:t>PRATIQUE  peeling ACTIVE MICRO PEEL Grade 1, extraction des comédons, MASQUE MODELANT, massage sous vapeur et aux pierres chaudes</a:t>
                      </a:r>
                    </a:p>
                  </a:txBody>
                  <a:tcPr anchor="ctr">
                    <a:solidFill>
                      <a:srgbClr val="573C7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200" b="0" kern="1200" dirty="0">
                        <a:solidFill>
                          <a:schemeClr val="bg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bg1"/>
                          </a:solidFill>
                          <a:latin typeface="+mn-lt"/>
                          <a:ea typeface="+mn-ea"/>
                          <a:cs typeface="+mn-cs"/>
                        </a:rPr>
                        <a:t>PRATIQUE  peeling ALPHA EXFOLIATEUR Grade 2,  techniques anti-âge, MASQUE LIFT</a:t>
                      </a:r>
                      <a:endParaRPr lang="fr-FR" sz="1200" b="0" kern="1200" noProof="0" dirty="0">
                        <a:solidFill>
                          <a:schemeClr val="bg1"/>
                        </a:solidFill>
                        <a:latin typeface="+mn-lt"/>
                        <a:ea typeface="+mn-ea"/>
                        <a:cs typeface="+mn-cs"/>
                      </a:endParaRPr>
                    </a:p>
                  </a:txBody>
                  <a:tcPr anchor="ctr">
                    <a:solidFill>
                      <a:srgbClr val="573C7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kern="1200" noProof="0" dirty="0">
                          <a:solidFill>
                            <a:schemeClr val="bg1"/>
                          </a:solidFill>
                          <a:latin typeface="+mn-lt"/>
                          <a:ea typeface="+mn-ea"/>
                          <a:cs typeface="+mn-cs"/>
                        </a:rPr>
                        <a:t>PRATIQUE PEELING LUMIERE Grade 3, MASQUE BIO CELLULOSE,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kern="1200" noProof="0" dirty="0">
                          <a:solidFill>
                            <a:schemeClr val="bg1"/>
                          </a:solidFill>
                          <a:latin typeface="+mn-lt"/>
                          <a:ea typeface="+mn-ea"/>
                          <a:cs typeface="+mn-cs"/>
                        </a:rPr>
                        <a:t> Techniques regard et lèvres  </a:t>
                      </a:r>
                    </a:p>
                  </a:txBody>
                  <a:tcPr anchor="ctr">
                    <a:solidFill>
                      <a:srgbClr val="573C7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tx1"/>
                          </a:solidFill>
                          <a:latin typeface="+mn-lt"/>
                          <a:ea typeface="+mn-ea"/>
                          <a:cs typeface="+mn-cs"/>
                        </a:rPr>
                        <a:t>VALIDATION PRATIQUE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tx1"/>
                          </a:solidFill>
                          <a:latin typeface="+mn-lt"/>
                          <a:ea typeface="+mn-ea"/>
                          <a:cs typeface="+mn-cs"/>
                        </a:rPr>
                        <a:t>D’UN SOIN COMPLET</a:t>
                      </a:r>
                    </a:p>
                  </a:txBody>
                  <a:tcPr anchor="ctr">
                    <a:solidFill>
                      <a:schemeClr val="accent4">
                        <a:lumMod val="20000"/>
                        <a:lumOff val="80000"/>
                      </a:schemeClr>
                    </a:solidFill>
                  </a:tcPr>
                </a:tc>
                <a:extLst>
                  <a:ext uri="{0D108BD9-81ED-4DB2-BD59-A6C34878D82A}">
                    <a16:rowId xmlns:a16="http://schemas.microsoft.com/office/drawing/2014/main" val="3576689112"/>
                  </a:ext>
                </a:extLst>
              </a:tr>
            </a:tbl>
          </a:graphicData>
        </a:graphic>
      </p:graphicFrame>
      <p:pic>
        <p:nvPicPr>
          <p:cNvPr id="5" name="Graphique 4" descr="Diplôme contour">
            <a:extLst>
              <a:ext uri="{FF2B5EF4-FFF2-40B4-BE49-F238E27FC236}">
                <a16:creationId xmlns:a16="http://schemas.microsoft.com/office/drawing/2014/main" id="{4B18F259-1C17-4575-A4E0-E47DA53D38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251114">
            <a:off x="10896600" y="4832540"/>
            <a:ext cx="914400" cy="914400"/>
          </a:xfrm>
          <a:prstGeom prst="rect">
            <a:avLst/>
          </a:prstGeom>
        </p:spPr>
      </p:pic>
    </p:spTree>
    <p:extLst>
      <p:ext uri="{BB962C8B-B14F-4D97-AF65-F5344CB8AC3E}">
        <p14:creationId xmlns:p14="http://schemas.microsoft.com/office/powerpoint/2010/main" val="863032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itre 1">
            <a:extLst>
              <a:ext uri="{FF2B5EF4-FFF2-40B4-BE49-F238E27FC236}">
                <a16:creationId xmlns:a16="http://schemas.microsoft.com/office/drawing/2014/main" id="{A7091675-933C-A15F-F95D-1B7D1ABDFC64}"/>
              </a:ext>
            </a:extLst>
          </p:cNvPr>
          <p:cNvSpPr txBox="1">
            <a:spLocks/>
          </p:cNvSpPr>
          <p:nvPr/>
        </p:nvSpPr>
        <p:spPr>
          <a:xfrm>
            <a:off x="830693" y="-19412"/>
            <a:ext cx="10515600" cy="8902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endParaRPr lang="fr-FR" dirty="0">
              <a:solidFill>
                <a:schemeClr val="tx1">
                  <a:lumMod val="75000"/>
                  <a:lumOff val="25000"/>
                </a:schemeClr>
              </a:solidFill>
            </a:endParaRPr>
          </a:p>
        </p:txBody>
      </p:sp>
      <p:sp>
        <p:nvSpPr>
          <p:cNvPr id="5" name="Parenthèses 4">
            <a:extLst>
              <a:ext uri="{FF2B5EF4-FFF2-40B4-BE49-F238E27FC236}">
                <a16:creationId xmlns:a16="http://schemas.microsoft.com/office/drawing/2014/main" id="{18C4405A-F069-E5AE-51DC-77C26E677751}"/>
              </a:ext>
            </a:extLst>
          </p:cNvPr>
          <p:cNvSpPr/>
          <p:nvPr/>
        </p:nvSpPr>
        <p:spPr>
          <a:xfrm>
            <a:off x="2723950" y="2348563"/>
            <a:ext cx="1655546" cy="1800775"/>
          </a:xfrm>
          <a:prstGeom prst="bracketPair">
            <a:avLst/>
          </a:prstGeom>
          <a:ln w="19050">
            <a:solidFill>
              <a:srgbClr val="A39C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 name="Parenthèses 5">
            <a:extLst>
              <a:ext uri="{FF2B5EF4-FFF2-40B4-BE49-F238E27FC236}">
                <a16:creationId xmlns:a16="http://schemas.microsoft.com/office/drawing/2014/main" id="{05A5D1DD-841A-316D-C87A-9CAA825DBCA4}"/>
              </a:ext>
            </a:extLst>
          </p:cNvPr>
          <p:cNvSpPr/>
          <p:nvPr/>
        </p:nvSpPr>
        <p:spPr>
          <a:xfrm>
            <a:off x="4379496" y="5047798"/>
            <a:ext cx="1465123" cy="806247"/>
          </a:xfrm>
          <a:prstGeom prst="bracketPair">
            <a:avLst/>
          </a:prstGeom>
          <a:ln w="19050">
            <a:solidFill>
              <a:srgbClr val="A39C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8" name="Parenthèses 7">
            <a:extLst>
              <a:ext uri="{FF2B5EF4-FFF2-40B4-BE49-F238E27FC236}">
                <a16:creationId xmlns:a16="http://schemas.microsoft.com/office/drawing/2014/main" id="{EDA619CE-3FCC-FAEA-281A-3FD5DFC7B263}"/>
              </a:ext>
            </a:extLst>
          </p:cNvPr>
          <p:cNvSpPr/>
          <p:nvPr/>
        </p:nvSpPr>
        <p:spPr>
          <a:xfrm>
            <a:off x="5923013" y="5984421"/>
            <a:ext cx="1655546" cy="137951"/>
          </a:xfrm>
          <a:prstGeom prst="bracketPair">
            <a:avLst/>
          </a:prstGeom>
          <a:ln w="19050">
            <a:solidFill>
              <a:srgbClr val="A39C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 name="Parenthèses 8">
            <a:extLst>
              <a:ext uri="{FF2B5EF4-FFF2-40B4-BE49-F238E27FC236}">
                <a16:creationId xmlns:a16="http://schemas.microsoft.com/office/drawing/2014/main" id="{071EE126-CC0E-EF76-CE36-0FDB3CB0AB0A}"/>
              </a:ext>
            </a:extLst>
          </p:cNvPr>
          <p:cNvSpPr/>
          <p:nvPr/>
        </p:nvSpPr>
        <p:spPr>
          <a:xfrm>
            <a:off x="4379496" y="6311319"/>
            <a:ext cx="1494708" cy="137951"/>
          </a:xfrm>
          <a:prstGeom prst="bracketPair">
            <a:avLst/>
          </a:prstGeom>
          <a:ln w="19050">
            <a:solidFill>
              <a:srgbClr val="A39C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1" name="Parenthèses 10">
            <a:extLst>
              <a:ext uri="{FF2B5EF4-FFF2-40B4-BE49-F238E27FC236}">
                <a16:creationId xmlns:a16="http://schemas.microsoft.com/office/drawing/2014/main" id="{8BACBA63-07E3-9A81-9F5D-F2EF087439F1}"/>
              </a:ext>
            </a:extLst>
          </p:cNvPr>
          <p:cNvSpPr/>
          <p:nvPr/>
        </p:nvSpPr>
        <p:spPr>
          <a:xfrm>
            <a:off x="5936093" y="3679529"/>
            <a:ext cx="1642466" cy="137951"/>
          </a:xfrm>
          <a:prstGeom prst="bracketPair">
            <a:avLst/>
          </a:prstGeom>
          <a:ln w="19050">
            <a:solidFill>
              <a:srgbClr val="A39C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2" name="Parenthèses 11">
            <a:extLst>
              <a:ext uri="{FF2B5EF4-FFF2-40B4-BE49-F238E27FC236}">
                <a16:creationId xmlns:a16="http://schemas.microsoft.com/office/drawing/2014/main" id="{0135DE42-B4F2-EDC4-F7A7-9B5F9E7B260F}"/>
              </a:ext>
            </a:extLst>
          </p:cNvPr>
          <p:cNvSpPr/>
          <p:nvPr/>
        </p:nvSpPr>
        <p:spPr>
          <a:xfrm>
            <a:off x="4431740" y="2815929"/>
            <a:ext cx="1412879" cy="138938"/>
          </a:xfrm>
          <a:prstGeom prst="bracketPair">
            <a:avLst/>
          </a:prstGeom>
          <a:ln w="19050">
            <a:solidFill>
              <a:srgbClr val="A39C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15" name="Image 14">
            <a:extLst>
              <a:ext uri="{FF2B5EF4-FFF2-40B4-BE49-F238E27FC236}">
                <a16:creationId xmlns:a16="http://schemas.microsoft.com/office/drawing/2014/main" id="{4A5D0F32-2974-1A51-C2C6-B9BA670542FC}"/>
              </a:ext>
            </a:extLst>
          </p:cNvPr>
          <p:cNvPicPr>
            <a:picLocks noChangeAspect="1"/>
          </p:cNvPicPr>
          <p:nvPr/>
        </p:nvPicPr>
        <p:blipFill>
          <a:blip r:embed="rId3"/>
          <a:stretch>
            <a:fillRect/>
          </a:stretch>
        </p:blipFill>
        <p:spPr>
          <a:xfrm>
            <a:off x="1968844" y="619328"/>
            <a:ext cx="7934497" cy="6120401"/>
          </a:xfrm>
          <a:prstGeom prst="rect">
            <a:avLst/>
          </a:prstGeom>
        </p:spPr>
      </p:pic>
      <p:sp>
        <p:nvSpPr>
          <p:cNvPr id="16" name="Parenthèses 15">
            <a:extLst>
              <a:ext uri="{FF2B5EF4-FFF2-40B4-BE49-F238E27FC236}">
                <a16:creationId xmlns:a16="http://schemas.microsoft.com/office/drawing/2014/main" id="{8C9858C2-FE8F-6FC2-7353-DF06FC475996}"/>
              </a:ext>
            </a:extLst>
          </p:cNvPr>
          <p:cNvSpPr/>
          <p:nvPr/>
        </p:nvSpPr>
        <p:spPr>
          <a:xfrm>
            <a:off x="1968845" y="1647566"/>
            <a:ext cx="1885688" cy="2761379"/>
          </a:xfrm>
          <a:prstGeom prst="bracketPair">
            <a:avLst/>
          </a:prstGeom>
          <a:ln w="19050">
            <a:solidFill>
              <a:srgbClr val="A39C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7" name="Parenthèses 16">
            <a:extLst>
              <a:ext uri="{FF2B5EF4-FFF2-40B4-BE49-F238E27FC236}">
                <a16:creationId xmlns:a16="http://schemas.microsoft.com/office/drawing/2014/main" id="{9C61625E-9B3A-AE17-AAE2-E7F4C598F344}"/>
              </a:ext>
            </a:extLst>
          </p:cNvPr>
          <p:cNvSpPr/>
          <p:nvPr/>
        </p:nvSpPr>
        <p:spPr>
          <a:xfrm>
            <a:off x="3983294" y="4772278"/>
            <a:ext cx="1655546" cy="1806652"/>
          </a:xfrm>
          <a:prstGeom prst="bracketPair">
            <a:avLst/>
          </a:prstGeom>
          <a:ln w="19050">
            <a:solidFill>
              <a:srgbClr val="A39C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8" name="ZoneTexte 17">
            <a:extLst>
              <a:ext uri="{FF2B5EF4-FFF2-40B4-BE49-F238E27FC236}">
                <a16:creationId xmlns:a16="http://schemas.microsoft.com/office/drawing/2014/main" id="{D1571947-8AEA-B312-6855-BF2FDD713058}"/>
              </a:ext>
            </a:extLst>
          </p:cNvPr>
          <p:cNvSpPr txBox="1"/>
          <p:nvPr/>
        </p:nvSpPr>
        <p:spPr>
          <a:xfrm>
            <a:off x="809677" y="2092146"/>
            <a:ext cx="627962" cy="369332"/>
          </a:xfrm>
          <a:prstGeom prst="rect">
            <a:avLst/>
          </a:prstGeom>
          <a:noFill/>
        </p:spPr>
        <p:txBody>
          <a:bodyPr wrap="square" rtlCol="0">
            <a:spAutoFit/>
          </a:bodyPr>
          <a:lstStyle/>
          <a:p>
            <a:r>
              <a:rPr lang="fr-FR" b="1" dirty="0">
                <a:solidFill>
                  <a:srgbClr val="7030A0"/>
                </a:solidFill>
              </a:rPr>
              <a:t>J1</a:t>
            </a:r>
          </a:p>
        </p:txBody>
      </p:sp>
      <p:sp>
        <p:nvSpPr>
          <p:cNvPr id="19" name="Parenthèses 18">
            <a:extLst>
              <a:ext uri="{FF2B5EF4-FFF2-40B4-BE49-F238E27FC236}">
                <a16:creationId xmlns:a16="http://schemas.microsoft.com/office/drawing/2014/main" id="{C97C0897-9C71-DF27-65DF-0642CF99AFC7}"/>
              </a:ext>
            </a:extLst>
          </p:cNvPr>
          <p:cNvSpPr/>
          <p:nvPr/>
        </p:nvSpPr>
        <p:spPr>
          <a:xfrm>
            <a:off x="3967929" y="896279"/>
            <a:ext cx="1662795" cy="3837785"/>
          </a:xfrm>
          <a:prstGeom prst="bracketPair">
            <a:avLst/>
          </a:prstGeom>
          <a:ln w="190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0" name="ZoneTexte 19">
            <a:extLst>
              <a:ext uri="{FF2B5EF4-FFF2-40B4-BE49-F238E27FC236}">
                <a16:creationId xmlns:a16="http://schemas.microsoft.com/office/drawing/2014/main" id="{E13D7034-8D91-1445-D2B1-5D11ED4A71C7}"/>
              </a:ext>
            </a:extLst>
          </p:cNvPr>
          <p:cNvSpPr txBox="1"/>
          <p:nvPr/>
        </p:nvSpPr>
        <p:spPr>
          <a:xfrm>
            <a:off x="809677" y="3013808"/>
            <a:ext cx="627962" cy="369332"/>
          </a:xfrm>
          <a:prstGeom prst="rect">
            <a:avLst/>
          </a:prstGeom>
          <a:noFill/>
        </p:spPr>
        <p:txBody>
          <a:bodyPr wrap="square" rtlCol="0">
            <a:spAutoFit/>
          </a:bodyPr>
          <a:lstStyle/>
          <a:p>
            <a:r>
              <a:rPr lang="fr-FR" b="1" dirty="0">
                <a:solidFill>
                  <a:srgbClr val="FFC000"/>
                </a:solidFill>
              </a:rPr>
              <a:t>J2</a:t>
            </a:r>
          </a:p>
        </p:txBody>
      </p:sp>
      <p:sp>
        <p:nvSpPr>
          <p:cNvPr id="21" name="Parenthèses 20">
            <a:extLst>
              <a:ext uri="{FF2B5EF4-FFF2-40B4-BE49-F238E27FC236}">
                <a16:creationId xmlns:a16="http://schemas.microsoft.com/office/drawing/2014/main" id="{507CC239-FDD3-C62D-796D-94BB1793B816}"/>
              </a:ext>
            </a:extLst>
          </p:cNvPr>
          <p:cNvSpPr/>
          <p:nvPr/>
        </p:nvSpPr>
        <p:spPr>
          <a:xfrm>
            <a:off x="1968843" y="4491343"/>
            <a:ext cx="1808672" cy="1184261"/>
          </a:xfrm>
          <a:prstGeom prst="bracketPair">
            <a:avLst/>
          </a:prstGeom>
          <a:ln w="190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 name="Parenthèses 2">
            <a:extLst>
              <a:ext uri="{FF2B5EF4-FFF2-40B4-BE49-F238E27FC236}">
                <a16:creationId xmlns:a16="http://schemas.microsoft.com/office/drawing/2014/main" id="{5939DF2E-35BB-6DD1-BFE7-57C4D2F58800}"/>
              </a:ext>
            </a:extLst>
          </p:cNvPr>
          <p:cNvSpPr/>
          <p:nvPr/>
        </p:nvSpPr>
        <p:spPr>
          <a:xfrm>
            <a:off x="1998699" y="5721158"/>
            <a:ext cx="1747638" cy="517514"/>
          </a:xfrm>
          <a:prstGeom prst="bracketPair">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7" name="Parenthèses 6">
            <a:extLst>
              <a:ext uri="{FF2B5EF4-FFF2-40B4-BE49-F238E27FC236}">
                <a16:creationId xmlns:a16="http://schemas.microsoft.com/office/drawing/2014/main" id="{8E4FF946-3B3C-ABA9-E813-A82591CC50AC}"/>
              </a:ext>
            </a:extLst>
          </p:cNvPr>
          <p:cNvSpPr/>
          <p:nvPr/>
        </p:nvSpPr>
        <p:spPr>
          <a:xfrm>
            <a:off x="5694571" y="1762136"/>
            <a:ext cx="2088964" cy="2055344"/>
          </a:xfrm>
          <a:prstGeom prst="bracketPair">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0" name="ZoneTexte 9">
            <a:extLst>
              <a:ext uri="{FF2B5EF4-FFF2-40B4-BE49-F238E27FC236}">
                <a16:creationId xmlns:a16="http://schemas.microsoft.com/office/drawing/2014/main" id="{D4F5B971-4ED9-0863-CFD7-50C012B130AF}"/>
              </a:ext>
            </a:extLst>
          </p:cNvPr>
          <p:cNvSpPr txBox="1"/>
          <p:nvPr/>
        </p:nvSpPr>
        <p:spPr>
          <a:xfrm>
            <a:off x="809677" y="3851519"/>
            <a:ext cx="627962" cy="369332"/>
          </a:xfrm>
          <a:prstGeom prst="rect">
            <a:avLst/>
          </a:prstGeom>
          <a:noFill/>
        </p:spPr>
        <p:txBody>
          <a:bodyPr wrap="square" rtlCol="0">
            <a:spAutoFit/>
          </a:bodyPr>
          <a:lstStyle/>
          <a:p>
            <a:r>
              <a:rPr lang="fr-FR" b="1" dirty="0">
                <a:solidFill>
                  <a:srgbClr val="00B050"/>
                </a:solidFill>
              </a:rPr>
              <a:t>J3</a:t>
            </a:r>
          </a:p>
        </p:txBody>
      </p:sp>
      <p:sp>
        <p:nvSpPr>
          <p:cNvPr id="14" name="Parenthèses 13">
            <a:extLst>
              <a:ext uri="{FF2B5EF4-FFF2-40B4-BE49-F238E27FC236}">
                <a16:creationId xmlns:a16="http://schemas.microsoft.com/office/drawing/2014/main" id="{BCACF498-7DEC-24EF-FCDA-8658301F679D}"/>
              </a:ext>
            </a:extLst>
          </p:cNvPr>
          <p:cNvSpPr/>
          <p:nvPr/>
        </p:nvSpPr>
        <p:spPr>
          <a:xfrm>
            <a:off x="7706517" y="3817480"/>
            <a:ext cx="2196824" cy="2761450"/>
          </a:xfrm>
          <a:prstGeom prst="bracketPair">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4" name="Titre 1">
            <a:extLst>
              <a:ext uri="{FF2B5EF4-FFF2-40B4-BE49-F238E27FC236}">
                <a16:creationId xmlns:a16="http://schemas.microsoft.com/office/drawing/2014/main" id="{B4FE7138-DC48-94DF-0F24-7BC07A915661}"/>
              </a:ext>
            </a:extLst>
          </p:cNvPr>
          <p:cNvSpPr>
            <a:spLocks noGrp="1"/>
          </p:cNvSpPr>
          <p:nvPr>
            <p:ph type="title"/>
          </p:nvPr>
        </p:nvSpPr>
        <p:spPr>
          <a:xfrm>
            <a:off x="838200" y="30028"/>
            <a:ext cx="10515600" cy="792036"/>
          </a:xfrm>
        </p:spPr>
        <p:txBody>
          <a:bodyPr>
            <a:normAutofit/>
          </a:bodyPr>
          <a:lstStyle/>
          <a:p>
            <a:pPr algn="ctr"/>
            <a:r>
              <a:rPr lang="fr-FR" sz="4800" dirty="0">
                <a:solidFill>
                  <a:srgbClr val="3E3E3E"/>
                </a:solidFill>
                <a:latin typeface="KyivType Sans2" panose="00000500000000000000" pitchFamily="50" charset="0"/>
              </a:rPr>
              <a:t>Rythme apprentissage produits</a:t>
            </a:r>
            <a:endParaRPr lang="fr-FR" sz="3100" i="1" dirty="0">
              <a:solidFill>
                <a:srgbClr val="3E3E3E"/>
              </a:solidFill>
              <a:latin typeface="KyivType Sans2" panose="00000500000000000000" pitchFamily="50" charset="0"/>
            </a:endParaRPr>
          </a:p>
        </p:txBody>
      </p:sp>
      <p:sp>
        <p:nvSpPr>
          <p:cNvPr id="25" name="Rectangle 24">
            <a:extLst>
              <a:ext uri="{FF2B5EF4-FFF2-40B4-BE49-F238E27FC236}">
                <a16:creationId xmlns:a16="http://schemas.microsoft.com/office/drawing/2014/main" id="{0443C658-E3A2-BC66-1C1E-853CC20E9C2F}"/>
              </a:ext>
            </a:extLst>
          </p:cNvPr>
          <p:cNvSpPr/>
          <p:nvPr/>
        </p:nvSpPr>
        <p:spPr>
          <a:xfrm>
            <a:off x="2054431" y="6122372"/>
            <a:ext cx="1800102" cy="617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Parenthèses 25">
            <a:extLst>
              <a:ext uri="{FF2B5EF4-FFF2-40B4-BE49-F238E27FC236}">
                <a16:creationId xmlns:a16="http://schemas.microsoft.com/office/drawing/2014/main" id="{05D21D5B-1ED6-0F13-B5FC-401FE51D9DAA}"/>
              </a:ext>
            </a:extLst>
          </p:cNvPr>
          <p:cNvSpPr/>
          <p:nvPr/>
        </p:nvSpPr>
        <p:spPr>
          <a:xfrm>
            <a:off x="5773704" y="5153891"/>
            <a:ext cx="1877081" cy="1492617"/>
          </a:xfrm>
          <a:prstGeom prst="bracketPair">
            <a:avLst/>
          </a:prstGeom>
          <a:ln w="19050">
            <a:solidFill>
              <a:srgbClr val="F672D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7" name="ZoneTexte 26">
            <a:extLst>
              <a:ext uri="{FF2B5EF4-FFF2-40B4-BE49-F238E27FC236}">
                <a16:creationId xmlns:a16="http://schemas.microsoft.com/office/drawing/2014/main" id="{9764B3AB-8E94-E33E-FFFC-CDCCF0F9BDD8}"/>
              </a:ext>
            </a:extLst>
          </p:cNvPr>
          <p:cNvSpPr txBox="1"/>
          <p:nvPr/>
        </p:nvSpPr>
        <p:spPr>
          <a:xfrm>
            <a:off x="835167" y="4750946"/>
            <a:ext cx="627962" cy="369332"/>
          </a:xfrm>
          <a:prstGeom prst="rect">
            <a:avLst/>
          </a:prstGeom>
          <a:noFill/>
        </p:spPr>
        <p:txBody>
          <a:bodyPr wrap="square" rtlCol="0">
            <a:spAutoFit/>
          </a:bodyPr>
          <a:lstStyle/>
          <a:p>
            <a:r>
              <a:rPr lang="fr-FR" b="1" dirty="0">
                <a:solidFill>
                  <a:srgbClr val="F672D7"/>
                </a:solidFill>
              </a:rPr>
              <a:t>J4</a:t>
            </a:r>
          </a:p>
        </p:txBody>
      </p:sp>
      <p:sp>
        <p:nvSpPr>
          <p:cNvPr id="29" name="ZoneTexte 28">
            <a:extLst>
              <a:ext uri="{FF2B5EF4-FFF2-40B4-BE49-F238E27FC236}">
                <a16:creationId xmlns:a16="http://schemas.microsoft.com/office/drawing/2014/main" id="{9EDD61C8-3B92-C55D-01B2-8B06030421F9}"/>
              </a:ext>
            </a:extLst>
          </p:cNvPr>
          <p:cNvSpPr txBox="1"/>
          <p:nvPr/>
        </p:nvSpPr>
        <p:spPr>
          <a:xfrm>
            <a:off x="816926" y="5436256"/>
            <a:ext cx="627962" cy="369332"/>
          </a:xfrm>
          <a:prstGeom prst="rect">
            <a:avLst/>
          </a:prstGeom>
          <a:noFill/>
        </p:spPr>
        <p:txBody>
          <a:bodyPr wrap="square" rtlCol="0">
            <a:spAutoFit/>
          </a:bodyPr>
          <a:lstStyle/>
          <a:p>
            <a:r>
              <a:rPr lang="fr-FR" b="1" dirty="0">
                <a:solidFill>
                  <a:schemeClr val="accent5">
                    <a:lumMod val="75000"/>
                  </a:schemeClr>
                </a:solidFill>
              </a:rPr>
              <a:t>J5</a:t>
            </a:r>
          </a:p>
        </p:txBody>
      </p:sp>
      <p:sp>
        <p:nvSpPr>
          <p:cNvPr id="30" name="Parenthèses 29">
            <a:extLst>
              <a:ext uri="{FF2B5EF4-FFF2-40B4-BE49-F238E27FC236}">
                <a16:creationId xmlns:a16="http://schemas.microsoft.com/office/drawing/2014/main" id="{F023BA22-457B-948E-928B-E9E8024667E4}"/>
              </a:ext>
            </a:extLst>
          </p:cNvPr>
          <p:cNvSpPr/>
          <p:nvPr/>
        </p:nvSpPr>
        <p:spPr>
          <a:xfrm>
            <a:off x="7858907" y="2272294"/>
            <a:ext cx="2088964" cy="517514"/>
          </a:xfrm>
          <a:prstGeom prst="bracketPair">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42047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p:bldP spid="19" grpId="0" animBg="1"/>
      <p:bldP spid="20" grpId="0"/>
      <p:bldP spid="21" grpId="0" animBg="1"/>
      <p:bldP spid="3" grpId="0" animBg="1"/>
      <p:bldP spid="7" grpId="0" animBg="1"/>
      <p:bldP spid="10" grpId="0"/>
      <p:bldP spid="14" grpId="0" animBg="1"/>
      <p:bldP spid="26" grpId="0" animBg="1"/>
      <p:bldP spid="27" grpId="0"/>
      <p:bldP spid="29" grpId="0"/>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itre 1">
            <a:extLst>
              <a:ext uri="{FF2B5EF4-FFF2-40B4-BE49-F238E27FC236}">
                <a16:creationId xmlns:a16="http://schemas.microsoft.com/office/drawing/2014/main" id="{A7091675-933C-A15F-F95D-1B7D1ABDFC64}"/>
              </a:ext>
            </a:extLst>
          </p:cNvPr>
          <p:cNvSpPr txBox="1">
            <a:spLocks/>
          </p:cNvSpPr>
          <p:nvPr/>
        </p:nvSpPr>
        <p:spPr>
          <a:xfrm>
            <a:off x="1161586" y="172554"/>
            <a:ext cx="10515600" cy="8902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dirty="0"/>
              <a:t>Rythme apprentissage soins</a:t>
            </a:r>
          </a:p>
        </p:txBody>
      </p:sp>
      <p:pic>
        <p:nvPicPr>
          <p:cNvPr id="2" name="Image 1">
            <a:extLst>
              <a:ext uri="{FF2B5EF4-FFF2-40B4-BE49-F238E27FC236}">
                <a16:creationId xmlns:a16="http://schemas.microsoft.com/office/drawing/2014/main" id="{E99A61C7-7E63-00BD-D3E2-605FF8D3AA1C}"/>
              </a:ext>
            </a:extLst>
          </p:cNvPr>
          <p:cNvPicPr>
            <a:picLocks noChangeAspect="1"/>
          </p:cNvPicPr>
          <p:nvPr/>
        </p:nvPicPr>
        <p:blipFill rotWithShape="1">
          <a:blip r:embed="rId3"/>
          <a:srcRect t="1" b="47158"/>
          <a:stretch/>
        </p:blipFill>
        <p:spPr>
          <a:xfrm>
            <a:off x="322643" y="1122004"/>
            <a:ext cx="5652738" cy="4837597"/>
          </a:xfrm>
          <a:prstGeom prst="rect">
            <a:avLst/>
          </a:prstGeom>
        </p:spPr>
      </p:pic>
      <p:pic>
        <p:nvPicPr>
          <p:cNvPr id="3" name="Image 2">
            <a:extLst>
              <a:ext uri="{FF2B5EF4-FFF2-40B4-BE49-F238E27FC236}">
                <a16:creationId xmlns:a16="http://schemas.microsoft.com/office/drawing/2014/main" id="{8CFE8FCF-F198-623A-6598-C7554DEA935D}"/>
              </a:ext>
            </a:extLst>
          </p:cNvPr>
          <p:cNvPicPr>
            <a:picLocks noChangeAspect="1"/>
          </p:cNvPicPr>
          <p:nvPr/>
        </p:nvPicPr>
        <p:blipFill rotWithShape="1">
          <a:blip r:embed="rId3"/>
          <a:srcRect t="57879"/>
          <a:stretch/>
        </p:blipFill>
        <p:spPr>
          <a:xfrm>
            <a:off x="6137777" y="1529619"/>
            <a:ext cx="5796499" cy="3713356"/>
          </a:xfrm>
          <a:prstGeom prst="rect">
            <a:avLst/>
          </a:prstGeom>
        </p:spPr>
      </p:pic>
      <p:sp>
        <p:nvSpPr>
          <p:cNvPr id="6" name="Parenthèses 5">
            <a:extLst>
              <a:ext uri="{FF2B5EF4-FFF2-40B4-BE49-F238E27FC236}">
                <a16:creationId xmlns:a16="http://schemas.microsoft.com/office/drawing/2014/main" id="{67792F3A-7C66-FAB4-A834-C4C55EC89E23}"/>
              </a:ext>
            </a:extLst>
          </p:cNvPr>
          <p:cNvSpPr/>
          <p:nvPr/>
        </p:nvSpPr>
        <p:spPr>
          <a:xfrm>
            <a:off x="6040300" y="3429000"/>
            <a:ext cx="5796499" cy="686812"/>
          </a:xfrm>
          <a:prstGeom prst="bracketPair">
            <a:avLst/>
          </a:prstGeom>
          <a:ln w="19050">
            <a:solidFill>
              <a:srgbClr val="A39C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 name="ZoneTexte 8">
            <a:extLst>
              <a:ext uri="{FF2B5EF4-FFF2-40B4-BE49-F238E27FC236}">
                <a16:creationId xmlns:a16="http://schemas.microsoft.com/office/drawing/2014/main" id="{DA2FC153-FB71-D2CC-0980-7E98EA154E67}"/>
              </a:ext>
            </a:extLst>
          </p:cNvPr>
          <p:cNvSpPr txBox="1"/>
          <p:nvPr/>
        </p:nvSpPr>
        <p:spPr>
          <a:xfrm>
            <a:off x="421468" y="6256974"/>
            <a:ext cx="627962" cy="369332"/>
          </a:xfrm>
          <a:prstGeom prst="rect">
            <a:avLst/>
          </a:prstGeom>
          <a:noFill/>
        </p:spPr>
        <p:txBody>
          <a:bodyPr wrap="square" rtlCol="0">
            <a:spAutoFit/>
          </a:bodyPr>
          <a:lstStyle/>
          <a:p>
            <a:r>
              <a:rPr lang="fr-FR" b="1" dirty="0">
                <a:solidFill>
                  <a:srgbClr val="7030A0"/>
                </a:solidFill>
              </a:rPr>
              <a:t>J1</a:t>
            </a:r>
          </a:p>
        </p:txBody>
      </p:sp>
      <p:sp>
        <p:nvSpPr>
          <p:cNvPr id="10" name="ZoneTexte 9">
            <a:extLst>
              <a:ext uri="{FF2B5EF4-FFF2-40B4-BE49-F238E27FC236}">
                <a16:creationId xmlns:a16="http://schemas.microsoft.com/office/drawing/2014/main" id="{75E97121-EDAE-D53B-7083-4FE543CF4312}"/>
              </a:ext>
            </a:extLst>
          </p:cNvPr>
          <p:cNvSpPr txBox="1"/>
          <p:nvPr/>
        </p:nvSpPr>
        <p:spPr>
          <a:xfrm>
            <a:off x="1446568" y="6256974"/>
            <a:ext cx="627962" cy="369332"/>
          </a:xfrm>
          <a:prstGeom prst="rect">
            <a:avLst/>
          </a:prstGeom>
          <a:noFill/>
        </p:spPr>
        <p:txBody>
          <a:bodyPr wrap="square" rtlCol="0">
            <a:spAutoFit/>
          </a:bodyPr>
          <a:lstStyle/>
          <a:p>
            <a:r>
              <a:rPr lang="fr-FR" b="1" dirty="0">
                <a:solidFill>
                  <a:srgbClr val="FFC000"/>
                </a:solidFill>
              </a:rPr>
              <a:t>J2</a:t>
            </a:r>
          </a:p>
        </p:txBody>
      </p:sp>
      <p:sp>
        <p:nvSpPr>
          <p:cNvPr id="11" name="Parenthèses 10">
            <a:extLst>
              <a:ext uri="{FF2B5EF4-FFF2-40B4-BE49-F238E27FC236}">
                <a16:creationId xmlns:a16="http://schemas.microsoft.com/office/drawing/2014/main" id="{2284F58B-1220-9530-7042-527ADC709F62}"/>
              </a:ext>
            </a:extLst>
          </p:cNvPr>
          <p:cNvSpPr/>
          <p:nvPr/>
        </p:nvSpPr>
        <p:spPr>
          <a:xfrm>
            <a:off x="187509" y="1572323"/>
            <a:ext cx="5625476" cy="1586514"/>
          </a:xfrm>
          <a:prstGeom prst="bracketPair">
            <a:avLst/>
          </a:prstGeom>
          <a:ln w="190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3" name="Parenthèses 12">
            <a:extLst>
              <a:ext uri="{FF2B5EF4-FFF2-40B4-BE49-F238E27FC236}">
                <a16:creationId xmlns:a16="http://schemas.microsoft.com/office/drawing/2014/main" id="{8A0A5B6A-A660-803E-D1EC-C49D28F33B41}"/>
              </a:ext>
            </a:extLst>
          </p:cNvPr>
          <p:cNvSpPr/>
          <p:nvPr/>
        </p:nvSpPr>
        <p:spPr>
          <a:xfrm>
            <a:off x="222669" y="5255204"/>
            <a:ext cx="5567557" cy="240494"/>
          </a:xfrm>
          <a:prstGeom prst="bracketPair">
            <a:avLst/>
          </a:prstGeom>
          <a:ln w="190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4" name="ZoneTexte 13">
            <a:extLst>
              <a:ext uri="{FF2B5EF4-FFF2-40B4-BE49-F238E27FC236}">
                <a16:creationId xmlns:a16="http://schemas.microsoft.com/office/drawing/2014/main" id="{4FB34375-7050-8AD5-DAC9-FA54A3AA8F57}"/>
              </a:ext>
            </a:extLst>
          </p:cNvPr>
          <p:cNvSpPr txBox="1"/>
          <p:nvPr/>
        </p:nvSpPr>
        <p:spPr>
          <a:xfrm>
            <a:off x="2343578" y="6256974"/>
            <a:ext cx="627962" cy="369332"/>
          </a:xfrm>
          <a:prstGeom prst="rect">
            <a:avLst/>
          </a:prstGeom>
          <a:noFill/>
        </p:spPr>
        <p:txBody>
          <a:bodyPr wrap="square" rtlCol="0">
            <a:spAutoFit/>
          </a:bodyPr>
          <a:lstStyle/>
          <a:p>
            <a:r>
              <a:rPr lang="fr-FR" b="1" dirty="0">
                <a:solidFill>
                  <a:srgbClr val="00B050"/>
                </a:solidFill>
              </a:rPr>
              <a:t>J3</a:t>
            </a:r>
          </a:p>
        </p:txBody>
      </p:sp>
      <p:sp>
        <p:nvSpPr>
          <p:cNvPr id="15" name="Parenthèses 14">
            <a:extLst>
              <a:ext uri="{FF2B5EF4-FFF2-40B4-BE49-F238E27FC236}">
                <a16:creationId xmlns:a16="http://schemas.microsoft.com/office/drawing/2014/main" id="{728BBA1D-348D-43B9-06A7-581FE6888C27}"/>
              </a:ext>
            </a:extLst>
          </p:cNvPr>
          <p:cNvSpPr/>
          <p:nvPr/>
        </p:nvSpPr>
        <p:spPr>
          <a:xfrm>
            <a:off x="178879" y="3181650"/>
            <a:ext cx="5565061" cy="517514"/>
          </a:xfrm>
          <a:prstGeom prst="bracketPair">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6" name="Parenthèses 15">
            <a:extLst>
              <a:ext uri="{FF2B5EF4-FFF2-40B4-BE49-F238E27FC236}">
                <a16:creationId xmlns:a16="http://schemas.microsoft.com/office/drawing/2014/main" id="{71938E49-E68B-C992-9C6B-5F8E089C9640}"/>
              </a:ext>
            </a:extLst>
          </p:cNvPr>
          <p:cNvSpPr/>
          <p:nvPr/>
        </p:nvSpPr>
        <p:spPr>
          <a:xfrm>
            <a:off x="6022439" y="1959429"/>
            <a:ext cx="5796499" cy="299705"/>
          </a:xfrm>
          <a:prstGeom prst="bracketPair">
            <a:avLst/>
          </a:prstGeom>
          <a:ln w="190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7" name="Parenthèses 16">
            <a:extLst>
              <a:ext uri="{FF2B5EF4-FFF2-40B4-BE49-F238E27FC236}">
                <a16:creationId xmlns:a16="http://schemas.microsoft.com/office/drawing/2014/main" id="{D981F296-282C-8C53-3828-980FBCFAF940}"/>
              </a:ext>
            </a:extLst>
          </p:cNvPr>
          <p:cNvSpPr/>
          <p:nvPr/>
        </p:nvSpPr>
        <p:spPr>
          <a:xfrm>
            <a:off x="6072858" y="2995612"/>
            <a:ext cx="4253558" cy="299705"/>
          </a:xfrm>
          <a:prstGeom prst="bracketPair">
            <a:avLst/>
          </a:prstGeom>
          <a:ln w="190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8" name="Parenthèses 17">
            <a:extLst>
              <a:ext uri="{FF2B5EF4-FFF2-40B4-BE49-F238E27FC236}">
                <a16:creationId xmlns:a16="http://schemas.microsoft.com/office/drawing/2014/main" id="{548A444B-7C21-991B-EBF6-F932AE9696F7}"/>
              </a:ext>
            </a:extLst>
          </p:cNvPr>
          <p:cNvSpPr/>
          <p:nvPr/>
        </p:nvSpPr>
        <p:spPr>
          <a:xfrm>
            <a:off x="10470180" y="2995612"/>
            <a:ext cx="597624" cy="295192"/>
          </a:xfrm>
          <a:prstGeom prst="bracketPair">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9" name="Parenthèses 18">
            <a:extLst>
              <a:ext uri="{FF2B5EF4-FFF2-40B4-BE49-F238E27FC236}">
                <a16:creationId xmlns:a16="http://schemas.microsoft.com/office/drawing/2014/main" id="{1F13F951-D8AF-B950-457B-CFBC25D895F3}"/>
              </a:ext>
            </a:extLst>
          </p:cNvPr>
          <p:cNvSpPr/>
          <p:nvPr/>
        </p:nvSpPr>
        <p:spPr>
          <a:xfrm>
            <a:off x="190006" y="5560982"/>
            <a:ext cx="5622978" cy="234176"/>
          </a:xfrm>
          <a:prstGeom prst="bracketPair">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0" name="Parenthèses 19">
            <a:extLst>
              <a:ext uri="{FF2B5EF4-FFF2-40B4-BE49-F238E27FC236}">
                <a16:creationId xmlns:a16="http://schemas.microsoft.com/office/drawing/2014/main" id="{66E7FEEC-DFB5-A3A5-A7D2-FE1989F47749}"/>
              </a:ext>
            </a:extLst>
          </p:cNvPr>
          <p:cNvSpPr/>
          <p:nvPr/>
        </p:nvSpPr>
        <p:spPr>
          <a:xfrm>
            <a:off x="195526" y="3801119"/>
            <a:ext cx="5587757" cy="1178554"/>
          </a:xfrm>
          <a:prstGeom prst="bracketPair">
            <a:avLst/>
          </a:prstGeom>
          <a:ln w="19050">
            <a:solidFill>
              <a:srgbClr val="F672D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1" name="Parenthèses 20">
            <a:extLst>
              <a:ext uri="{FF2B5EF4-FFF2-40B4-BE49-F238E27FC236}">
                <a16:creationId xmlns:a16="http://schemas.microsoft.com/office/drawing/2014/main" id="{209F10B9-D994-EC33-4CE4-E2FE05C02D94}"/>
              </a:ext>
            </a:extLst>
          </p:cNvPr>
          <p:cNvSpPr/>
          <p:nvPr/>
        </p:nvSpPr>
        <p:spPr>
          <a:xfrm>
            <a:off x="196422" y="5855139"/>
            <a:ext cx="5617457" cy="197296"/>
          </a:xfrm>
          <a:prstGeom prst="bracketPair">
            <a:avLst/>
          </a:prstGeom>
          <a:ln w="19050">
            <a:solidFill>
              <a:srgbClr val="F672D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2" name="ZoneTexte 21">
            <a:extLst>
              <a:ext uri="{FF2B5EF4-FFF2-40B4-BE49-F238E27FC236}">
                <a16:creationId xmlns:a16="http://schemas.microsoft.com/office/drawing/2014/main" id="{CEB9368F-47A0-FA5E-35BF-D63EB3085ED2}"/>
              </a:ext>
            </a:extLst>
          </p:cNvPr>
          <p:cNvSpPr txBox="1"/>
          <p:nvPr/>
        </p:nvSpPr>
        <p:spPr>
          <a:xfrm>
            <a:off x="3348360" y="6284237"/>
            <a:ext cx="627962" cy="369332"/>
          </a:xfrm>
          <a:prstGeom prst="rect">
            <a:avLst/>
          </a:prstGeom>
          <a:noFill/>
        </p:spPr>
        <p:txBody>
          <a:bodyPr wrap="square" rtlCol="0">
            <a:spAutoFit/>
          </a:bodyPr>
          <a:lstStyle/>
          <a:p>
            <a:r>
              <a:rPr lang="fr-FR" b="1" dirty="0">
                <a:solidFill>
                  <a:srgbClr val="F672D7"/>
                </a:solidFill>
              </a:rPr>
              <a:t>J4</a:t>
            </a:r>
          </a:p>
        </p:txBody>
      </p:sp>
      <p:sp>
        <p:nvSpPr>
          <p:cNvPr id="23" name="ZoneTexte 22">
            <a:extLst>
              <a:ext uri="{FF2B5EF4-FFF2-40B4-BE49-F238E27FC236}">
                <a16:creationId xmlns:a16="http://schemas.microsoft.com/office/drawing/2014/main" id="{1E3C69E5-36DA-7181-BDAB-80DA54B2B4EF}"/>
              </a:ext>
            </a:extLst>
          </p:cNvPr>
          <p:cNvSpPr txBox="1"/>
          <p:nvPr/>
        </p:nvSpPr>
        <p:spPr>
          <a:xfrm>
            <a:off x="4373460" y="6297924"/>
            <a:ext cx="627962" cy="369332"/>
          </a:xfrm>
          <a:prstGeom prst="rect">
            <a:avLst/>
          </a:prstGeom>
          <a:noFill/>
        </p:spPr>
        <p:txBody>
          <a:bodyPr wrap="square" rtlCol="0">
            <a:spAutoFit/>
          </a:bodyPr>
          <a:lstStyle/>
          <a:p>
            <a:r>
              <a:rPr lang="fr-FR" b="1" dirty="0">
                <a:solidFill>
                  <a:schemeClr val="accent5">
                    <a:lumMod val="75000"/>
                  </a:schemeClr>
                </a:solidFill>
              </a:rPr>
              <a:t>J5</a:t>
            </a:r>
          </a:p>
        </p:txBody>
      </p:sp>
      <p:sp>
        <p:nvSpPr>
          <p:cNvPr id="25" name="Parenthèses 24">
            <a:extLst>
              <a:ext uri="{FF2B5EF4-FFF2-40B4-BE49-F238E27FC236}">
                <a16:creationId xmlns:a16="http://schemas.microsoft.com/office/drawing/2014/main" id="{8D9F0632-5258-CCAC-93A9-AE224BCC0C0E}"/>
              </a:ext>
            </a:extLst>
          </p:cNvPr>
          <p:cNvSpPr/>
          <p:nvPr/>
        </p:nvSpPr>
        <p:spPr>
          <a:xfrm>
            <a:off x="6022438" y="2325411"/>
            <a:ext cx="5796499" cy="204033"/>
          </a:xfrm>
          <a:prstGeom prst="bracketPair">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6" name="Parenthèses 25">
            <a:extLst>
              <a:ext uri="{FF2B5EF4-FFF2-40B4-BE49-F238E27FC236}">
                <a16:creationId xmlns:a16="http://schemas.microsoft.com/office/drawing/2014/main" id="{8D4A4D8D-1B0D-CDE1-12BC-3872F8C9AA1B}"/>
              </a:ext>
            </a:extLst>
          </p:cNvPr>
          <p:cNvSpPr/>
          <p:nvPr/>
        </p:nvSpPr>
        <p:spPr>
          <a:xfrm>
            <a:off x="6216621" y="4576797"/>
            <a:ext cx="2749249" cy="686812"/>
          </a:xfrm>
          <a:prstGeom prst="bracketPair">
            <a:avLst/>
          </a:prstGeom>
          <a:ln w="19050">
            <a:solidFill>
              <a:srgbClr val="A39C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7" name="Parenthèses 26">
            <a:extLst>
              <a:ext uri="{FF2B5EF4-FFF2-40B4-BE49-F238E27FC236}">
                <a16:creationId xmlns:a16="http://schemas.microsoft.com/office/drawing/2014/main" id="{A2531993-BEA9-5435-9060-641329C1502B}"/>
              </a:ext>
            </a:extLst>
          </p:cNvPr>
          <p:cNvSpPr/>
          <p:nvPr/>
        </p:nvSpPr>
        <p:spPr>
          <a:xfrm>
            <a:off x="9128266" y="4589302"/>
            <a:ext cx="2639908" cy="686812"/>
          </a:xfrm>
          <a:prstGeom prst="bracketPair">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1267539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0" grpId="0"/>
      <p:bldP spid="11" grpId="0" animBg="1"/>
      <p:bldP spid="13" grpId="0" animBg="1"/>
      <p:bldP spid="14" grpId="0"/>
      <p:bldP spid="15" grpId="0" animBg="1"/>
      <p:bldP spid="16" grpId="0" animBg="1"/>
      <p:bldP spid="17" grpId="0" animBg="1"/>
      <p:bldP spid="18" grpId="0" animBg="1"/>
      <p:bldP spid="19" grpId="0" animBg="1"/>
      <p:bldP spid="20" grpId="0" animBg="1"/>
      <p:bldP spid="21" grpId="0" animBg="1"/>
      <p:bldP spid="22" grpId="0"/>
      <p:bldP spid="23" grpId="0"/>
      <p:bldP spid="25" grpId="0" animBg="1"/>
      <p:bldP spid="26"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itre 1">
            <a:extLst>
              <a:ext uri="{FF2B5EF4-FFF2-40B4-BE49-F238E27FC236}">
                <a16:creationId xmlns:a16="http://schemas.microsoft.com/office/drawing/2014/main" id="{A7091675-933C-A15F-F95D-1B7D1ABDFC64}"/>
              </a:ext>
            </a:extLst>
          </p:cNvPr>
          <p:cNvSpPr txBox="1">
            <a:spLocks noGrp="1" noRot="1" noMove="1" noResize="1" noEditPoints="1" noAdjustHandles="1" noChangeArrowheads="1" noChangeShapeType="1"/>
          </p:cNvSpPr>
          <p:nvPr/>
        </p:nvSpPr>
        <p:spPr>
          <a:xfrm>
            <a:off x="838200" y="208444"/>
            <a:ext cx="10515600" cy="8902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dirty="0"/>
              <a:t>Jour 1</a:t>
            </a:r>
          </a:p>
        </p:txBody>
      </p:sp>
      <p:sp>
        <p:nvSpPr>
          <p:cNvPr id="7" name="Rectangle 6">
            <a:extLst>
              <a:ext uri="{FF2B5EF4-FFF2-40B4-BE49-F238E27FC236}">
                <a16:creationId xmlns:a16="http://schemas.microsoft.com/office/drawing/2014/main" id="{43CEEED0-8E67-424E-C335-E9ED69A03A88}"/>
              </a:ext>
            </a:extLst>
          </p:cNvPr>
          <p:cNvSpPr/>
          <p:nvPr/>
        </p:nvSpPr>
        <p:spPr>
          <a:xfrm>
            <a:off x="565285" y="1006206"/>
            <a:ext cx="5202099" cy="40588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2000">
              <a:latin typeface="Roboto Light" panose="02000000000000000000" pitchFamily="2" charset="0"/>
              <a:ea typeface="Roboto Light" panose="02000000000000000000" pitchFamily="2" charset="0"/>
            </a:endParaRPr>
          </a:p>
        </p:txBody>
      </p:sp>
      <p:sp>
        <p:nvSpPr>
          <p:cNvPr id="9" name="ZoneTexte 9">
            <a:extLst>
              <a:ext uri="{FF2B5EF4-FFF2-40B4-BE49-F238E27FC236}">
                <a16:creationId xmlns:a16="http://schemas.microsoft.com/office/drawing/2014/main" id="{C44E1ED9-AF01-34F4-7709-77BBC1691DDA}"/>
              </a:ext>
            </a:extLst>
          </p:cNvPr>
          <p:cNvSpPr txBox="1"/>
          <p:nvPr/>
        </p:nvSpPr>
        <p:spPr>
          <a:xfrm>
            <a:off x="394652" y="1450590"/>
            <a:ext cx="5513521" cy="4401205"/>
          </a:xfrm>
          <a:prstGeom prst="rect">
            <a:avLst/>
          </a:prstGeom>
          <a:noFill/>
          <a:ln w="19050">
            <a:solidFill>
              <a:srgbClr val="D9CCE1"/>
            </a:solid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pPr marL="285750" indent="-28575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Immersion dans l’univers Yon-Ka</a:t>
            </a:r>
          </a:p>
          <a:p>
            <a:pPr marL="285750" indent="-285750">
              <a:buFont typeface="Arial" panose="020B0604020202020204" pitchFamily="34" charset="0"/>
              <a:buChar char="•"/>
            </a:pPr>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pPr marL="285750" indent="-28575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NETTOYANTS </a:t>
            </a:r>
          </a:p>
          <a:p>
            <a:pPr marL="285750" indent="-285750">
              <a:buFont typeface="Arial" panose="020B0604020202020204" pitchFamily="34" charset="0"/>
              <a:buChar char="•"/>
            </a:pPr>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pPr marL="285750" indent="-28575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BRUMES ICONIQUES</a:t>
            </a:r>
          </a:p>
          <a:p>
            <a:pPr marL="285750" indent="-285750">
              <a:buFont typeface="Arial" panose="020B0604020202020204" pitchFamily="34" charset="0"/>
              <a:buChar char="•"/>
            </a:pPr>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pPr marL="285750" indent="-28575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GOMMAGES </a:t>
            </a:r>
          </a:p>
          <a:p>
            <a:pPr marL="285750" indent="-285750">
              <a:buFont typeface="Arial" panose="020B0604020202020204" pitchFamily="34" charset="0"/>
              <a:buChar char="•"/>
            </a:pPr>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pPr marL="285750" indent="-28575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MASQUES 103/105 </a:t>
            </a:r>
          </a:p>
          <a:p>
            <a:pPr marL="285750" indent="-285750">
              <a:buFont typeface="Arial" panose="020B0604020202020204" pitchFamily="34" charset="0"/>
              <a:buChar char="•"/>
            </a:pPr>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pPr marL="285750" indent="-28575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CONTOURS</a:t>
            </a:r>
          </a:p>
          <a:p>
            <a:pPr marL="285750" indent="-285750">
              <a:buFont typeface="Arial" panose="020B0604020202020204" pitchFamily="34" charset="0"/>
              <a:buChar char="•"/>
            </a:pPr>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pPr marL="285750" indent="-28575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SERUMS</a:t>
            </a:r>
          </a:p>
        </p:txBody>
      </p:sp>
      <p:sp>
        <p:nvSpPr>
          <p:cNvPr id="13" name="ZoneTexte 10">
            <a:extLst>
              <a:ext uri="{FF2B5EF4-FFF2-40B4-BE49-F238E27FC236}">
                <a16:creationId xmlns:a16="http://schemas.microsoft.com/office/drawing/2014/main" id="{6E46EB6E-35B1-2F51-05B0-29E2DB8E4422}"/>
              </a:ext>
            </a:extLst>
          </p:cNvPr>
          <p:cNvSpPr txBox="1"/>
          <p:nvPr/>
        </p:nvSpPr>
        <p:spPr>
          <a:xfrm>
            <a:off x="2298989" y="1250534"/>
            <a:ext cx="1704846" cy="400110"/>
          </a:xfrm>
          <a:prstGeom prst="rect">
            <a:avLst/>
          </a:prstGeom>
          <a:solidFill>
            <a:srgbClr val="FFE6E4"/>
          </a:solidFill>
          <a:ln>
            <a:no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2000" dirty="0">
                <a:solidFill>
                  <a:schemeClr val="tx1">
                    <a:lumMod val="75000"/>
                    <a:lumOff val="25000"/>
                  </a:schemeClr>
                </a:solidFill>
                <a:latin typeface="Roboto Light" panose="02000000000000000000" pitchFamily="2" charset="0"/>
                <a:ea typeface="Roboto Light" panose="02000000000000000000" pitchFamily="2" charset="0"/>
              </a:rPr>
              <a:t>10h00-13h00</a:t>
            </a:r>
            <a:endParaRPr lang="fr-FR" sz="2000" dirty="0">
              <a:latin typeface="Roboto Light" panose="02000000000000000000" pitchFamily="2" charset="0"/>
              <a:ea typeface="Roboto Light" panose="02000000000000000000" pitchFamily="2" charset="0"/>
            </a:endParaRPr>
          </a:p>
        </p:txBody>
      </p:sp>
      <p:sp>
        <p:nvSpPr>
          <p:cNvPr id="14" name="ZoneTexte 11">
            <a:extLst>
              <a:ext uri="{FF2B5EF4-FFF2-40B4-BE49-F238E27FC236}">
                <a16:creationId xmlns:a16="http://schemas.microsoft.com/office/drawing/2014/main" id="{6EEE6E38-AB95-2787-DA03-F046D577EC5F}"/>
              </a:ext>
            </a:extLst>
          </p:cNvPr>
          <p:cNvSpPr txBox="1"/>
          <p:nvPr/>
        </p:nvSpPr>
        <p:spPr>
          <a:xfrm>
            <a:off x="6285899" y="1444440"/>
            <a:ext cx="5511449" cy="4401205"/>
          </a:xfrm>
          <a:prstGeom prst="rect">
            <a:avLst/>
          </a:prstGeom>
          <a:noFill/>
          <a:ln w="19050">
            <a:solidFill>
              <a:srgbClr val="D9CCE1"/>
            </a:solid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sz="2000" dirty="0">
              <a:latin typeface="Roboto Light" panose="02000000000000000000" pitchFamily="2" charset="0"/>
              <a:ea typeface="Roboto Light" panose="02000000000000000000" pitchFamily="2" charset="0"/>
            </a:endParaRPr>
          </a:p>
          <a:p>
            <a:r>
              <a:rPr lang="fr-FR" sz="2000" dirty="0">
                <a:solidFill>
                  <a:schemeClr val="tx1">
                    <a:lumMod val="75000"/>
                    <a:lumOff val="25000"/>
                  </a:schemeClr>
                </a:solidFill>
                <a:latin typeface="Roboto Light" panose="02000000000000000000" pitchFamily="2" charset="0"/>
                <a:ea typeface="Roboto Light" panose="02000000000000000000" pitchFamily="2" charset="0"/>
              </a:rPr>
              <a:t>Les étapes fondamentales : </a:t>
            </a:r>
          </a:p>
          <a:p>
            <a:pPr marL="285750" indent="-28575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Démaquillage</a:t>
            </a:r>
          </a:p>
          <a:p>
            <a:pPr marL="285750" indent="-28575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Introduction signature</a:t>
            </a:r>
          </a:p>
          <a:p>
            <a:pPr marL="342900" indent="-34290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GOMMAGE YON-KA</a:t>
            </a:r>
          </a:p>
          <a:p>
            <a:pPr marL="285750" indent="-28575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Pulvérisation Lucas</a:t>
            </a:r>
          </a:p>
          <a:p>
            <a:pPr marL="285750" indent="-28575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Massage Yon-Ka </a:t>
            </a:r>
          </a:p>
          <a:p>
            <a:pPr marL="285750" indent="-28575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MASQUE 103/105</a:t>
            </a:r>
          </a:p>
          <a:p>
            <a:pPr marL="285750" indent="-28575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Base contours </a:t>
            </a:r>
          </a:p>
          <a:p>
            <a:pPr marL="285750" indent="-28575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Conclusion</a:t>
            </a:r>
          </a:p>
          <a:p>
            <a:pPr marL="285750" indent="-285750">
              <a:buFont typeface="Arial" panose="020B0604020202020204" pitchFamily="34" charset="0"/>
              <a:buChar char="•"/>
            </a:pPr>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endParaRPr lang="fr-FR" sz="2000" dirty="0">
              <a:latin typeface="Roboto Light" panose="02000000000000000000" pitchFamily="2" charset="0"/>
              <a:ea typeface="Roboto Light" panose="02000000000000000000" pitchFamily="2" charset="0"/>
            </a:endParaRPr>
          </a:p>
        </p:txBody>
      </p:sp>
      <p:sp>
        <p:nvSpPr>
          <p:cNvPr id="15" name="ZoneTexte 7">
            <a:extLst>
              <a:ext uri="{FF2B5EF4-FFF2-40B4-BE49-F238E27FC236}">
                <a16:creationId xmlns:a16="http://schemas.microsoft.com/office/drawing/2014/main" id="{BB97FA4B-A814-1605-545E-0989A385925C}"/>
              </a:ext>
            </a:extLst>
          </p:cNvPr>
          <p:cNvSpPr txBox="1"/>
          <p:nvPr/>
        </p:nvSpPr>
        <p:spPr>
          <a:xfrm>
            <a:off x="8197917" y="1250534"/>
            <a:ext cx="1704846" cy="400110"/>
          </a:xfrm>
          <a:prstGeom prst="rect">
            <a:avLst/>
          </a:prstGeom>
          <a:solidFill>
            <a:srgbClr val="FFE6E4"/>
          </a:solidFill>
          <a:ln>
            <a:no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2000" dirty="0">
                <a:solidFill>
                  <a:schemeClr val="tx1">
                    <a:lumMod val="75000"/>
                    <a:lumOff val="25000"/>
                  </a:schemeClr>
                </a:solidFill>
                <a:latin typeface="Roboto Light" panose="02000000000000000000" pitchFamily="2" charset="0"/>
                <a:ea typeface="Roboto Light" panose="02000000000000000000" pitchFamily="2" charset="0"/>
              </a:rPr>
              <a:t>14h00-18h00</a:t>
            </a:r>
            <a:endParaRPr lang="fr-FR" sz="200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3191276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itre 1">
            <a:extLst>
              <a:ext uri="{FF2B5EF4-FFF2-40B4-BE49-F238E27FC236}">
                <a16:creationId xmlns:a16="http://schemas.microsoft.com/office/drawing/2014/main" id="{002A26D0-20BF-1276-45A5-4ED1BD8FBBEF}"/>
              </a:ext>
            </a:extLst>
          </p:cNvPr>
          <p:cNvSpPr txBox="1">
            <a:spLocks/>
          </p:cNvSpPr>
          <p:nvPr/>
        </p:nvSpPr>
        <p:spPr>
          <a:xfrm>
            <a:off x="838200" y="291037"/>
            <a:ext cx="10515600" cy="75283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en-US" sz="4800" dirty="0">
                <a:solidFill>
                  <a:schemeClr val="tx1">
                    <a:lumMod val="75000"/>
                    <a:lumOff val="25000"/>
                  </a:schemeClr>
                </a:solidFill>
              </a:rPr>
              <a:t>Immersion dans </a:t>
            </a:r>
            <a:r>
              <a:rPr lang="en-US" sz="4800" dirty="0" err="1">
                <a:solidFill>
                  <a:schemeClr val="tx1">
                    <a:lumMod val="75000"/>
                    <a:lumOff val="25000"/>
                  </a:schemeClr>
                </a:solidFill>
              </a:rPr>
              <a:t>l’univers</a:t>
            </a:r>
            <a:r>
              <a:rPr lang="en-US" sz="4800" dirty="0">
                <a:solidFill>
                  <a:schemeClr val="tx1">
                    <a:lumMod val="75000"/>
                    <a:lumOff val="25000"/>
                  </a:schemeClr>
                </a:solidFill>
              </a:rPr>
              <a:t> Yon-Ka</a:t>
            </a:r>
          </a:p>
        </p:txBody>
      </p:sp>
      <p:graphicFrame>
        <p:nvGraphicFramePr>
          <p:cNvPr id="3" name="Objet 2">
            <a:extLst>
              <a:ext uri="{FF2B5EF4-FFF2-40B4-BE49-F238E27FC236}">
                <a16:creationId xmlns:a16="http://schemas.microsoft.com/office/drawing/2014/main" id="{F5428593-4D60-4D37-8C1E-4A6B17FBC35E}"/>
              </a:ext>
            </a:extLst>
          </p:cNvPr>
          <p:cNvGraphicFramePr>
            <a:graphicFrameLocks noChangeAspect="1"/>
          </p:cNvGraphicFramePr>
          <p:nvPr>
            <p:extLst>
              <p:ext uri="{D42A27DB-BD31-4B8C-83A1-F6EECF244321}">
                <p14:modId xmlns:p14="http://schemas.microsoft.com/office/powerpoint/2010/main" val="1867156587"/>
              </p:ext>
            </p:extLst>
          </p:nvPr>
        </p:nvGraphicFramePr>
        <p:xfrm>
          <a:off x="838200" y="1043875"/>
          <a:ext cx="10669115" cy="5104889"/>
        </p:xfrm>
        <a:graphic>
          <a:graphicData uri="http://schemas.openxmlformats.org/presentationml/2006/ole">
            <mc:AlternateContent xmlns:mc="http://schemas.openxmlformats.org/markup-compatibility/2006">
              <mc:Choice xmlns:v="urn:schemas-microsoft-com:vml" Requires="v">
                <p:oleObj spid="_x0000_s1034" name="Bitmap Image" r:id="rId4" imgW="11689200" imgH="5592960" progId="PBrush">
                  <p:embed/>
                </p:oleObj>
              </mc:Choice>
              <mc:Fallback>
                <p:oleObj name="Bitmap Image" r:id="rId4" imgW="11689200" imgH="5592960" progId="PBrush">
                  <p:embed/>
                  <p:pic>
                    <p:nvPicPr>
                      <p:cNvPr id="0" name=""/>
                      <p:cNvPicPr/>
                      <p:nvPr/>
                    </p:nvPicPr>
                    <p:blipFill>
                      <a:blip r:embed="rId5"/>
                      <a:stretch>
                        <a:fillRect/>
                      </a:stretch>
                    </p:blipFill>
                    <p:spPr>
                      <a:xfrm>
                        <a:off x="838200" y="1043875"/>
                        <a:ext cx="10669115" cy="5104889"/>
                      </a:xfrm>
                      <a:prstGeom prst="rect">
                        <a:avLst/>
                      </a:prstGeom>
                    </p:spPr>
                  </p:pic>
                </p:oleObj>
              </mc:Fallback>
            </mc:AlternateContent>
          </a:graphicData>
        </a:graphic>
      </p:graphicFrame>
    </p:spTree>
    <p:extLst>
      <p:ext uri="{BB962C8B-B14F-4D97-AF65-F5344CB8AC3E}">
        <p14:creationId xmlns:p14="http://schemas.microsoft.com/office/powerpoint/2010/main" val="3378962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itre 1">
            <a:extLst>
              <a:ext uri="{FF2B5EF4-FFF2-40B4-BE49-F238E27FC236}">
                <a16:creationId xmlns:a16="http://schemas.microsoft.com/office/drawing/2014/main" id="{D873964C-3330-4CED-8E75-7312E7823E4E}"/>
              </a:ext>
            </a:extLst>
          </p:cNvPr>
          <p:cNvSpPr txBox="1">
            <a:spLocks/>
          </p:cNvSpPr>
          <p:nvPr/>
        </p:nvSpPr>
        <p:spPr>
          <a:xfrm>
            <a:off x="838200" y="291037"/>
            <a:ext cx="10515600" cy="75283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en-US" dirty="0" err="1">
                <a:solidFill>
                  <a:schemeClr val="tx1">
                    <a:lumMod val="75000"/>
                    <a:lumOff val="25000"/>
                  </a:schemeClr>
                </a:solidFill>
              </a:rPr>
              <a:t>Théorie</a:t>
            </a:r>
            <a:r>
              <a:rPr lang="en-US" dirty="0">
                <a:solidFill>
                  <a:schemeClr val="tx1">
                    <a:lumMod val="75000"/>
                    <a:lumOff val="25000"/>
                  </a:schemeClr>
                </a:solidFill>
              </a:rPr>
              <a:t> des </a:t>
            </a:r>
            <a:r>
              <a:rPr lang="en-US" dirty="0" err="1">
                <a:solidFill>
                  <a:schemeClr val="tx1">
                    <a:lumMod val="75000"/>
                    <a:lumOff val="25000"/>
                  </a:schemeClr>
                </a:solidFill>
              </a:rPr>
              <a:t>produits</a:t>
            </a:r>
            <a:endParaRPr lang="en-US" sz="9600" dirty="0">
              <a:solidFill>
                <a:schemeClr val="tx1">
                  <a:lumMod val="75000"/>
                  <a:lumOff val="25000"/>
                </a:schemeClr>
              </a:solidFill>
            </a:endParaRPr>
          </a:p>
        </p:txBody>
      </p:sp>
      <p:graphicFrame>
        <p:nvGraphicFramePr>
          <p:cNvPr id="2" name="Objet 1">
            <a:extLst>
              <a:ext uri="{FF2B5EF4-FFF2-40B4-BE49-F238E27FC236}">
                <a16:creationId xmlns:a16="http://schemas.microsoft.com/office/drawing/2014/main" id="{9F13CD96-74B9-4922-98DE-7A8C723C14B0}"/>
              </a:ext>
            </a:extLst>
          </p:cNvPr>
          <p:cNvGraphicFramePr>
            <a:graphicFrameLocks noChangeAspect="1"/>
          </p:cNvGraphicFramePr>
          <p:nvPr>
            <p:extLst>
              <p:ext uri="{D42A27DB-BD31-4B8C-83A1-F6EECF244321}">
                <p14:modId xmlns:p14="http://schemas.microsoft.com/office/powerpoint/2010/main" val="474692844"/>
              </p:ext>
            </p:extLst>
          </p:nvPr>
        </p:nvGraphicFramePr>
        <p:xfrm>
          <a:off x="372347" y="1242662"/>
          <a:ext cx="11447306" cy="4719988"/>
        </p:xfrm>
        <a:graphic>
          <a:graphicData uri="http://schemas.openxmlformats.org/presentationml/2006/ole">
            <mc:AlternateContent xmlns:mc="http://schemas.openxmlformats.org/markup-compatibility/2006">
              <mc:Choice xmlns:v="urn:schemas-microsoft-com:vml" Requires="v">
                <p:oleObj spid="_x0000_s2058" name="Bitmap Image" r:id="rId3" imgW="10203120" imgH="4206240" progId="PBrush">
                  <p:embed/>
                </p:oleObj>
              </mc:Choice>
              <mc:Fallback>
                <p:oleObj name="Bitmap Image" r:id="rId3" imgW="10203120" imgH="4206240" progId="PBrush">
                  <p:embed/>
                  <p:pic>
                    <p:nvPicPr>
                      <p:cNvPr id="0" name=""/>
                      <p:cNvPicPr/>
                      <p:nvPr/>
                    </p:nvPicPr>
                    <p:blipFill>
                      <a:blip r:embed="rId4"/>
                      <a:stretch>
                        <a:fillRect/>
                      </a:stretch>
                    </p:blipFill>
                    <p:spPr>
                      <a:xfrm>
                        <a:off x="372347" y="1242662"/>
                        <a:ext cx="11447306" cy="4719988"/>
                      </a:xfrm>
                      <a:prstGeom prst="rect">
                        <a:avLst/>
                      </a:prstGeom>
                    </p:spPr>
                  </p:pic>
                </p:oleObj>
              </mc:Fallback>
            </mc:AlternateContent>
          </a:graphicData>
        </a:graphic>
      </p:graphicFrame>
    </p:spTree>
    <p:extLst>
      <p:ext uri="{BB962C8B-B14F-4D97-AF65-F5344CB8AC3E}">
        <p14:creationId xmlns:p14="http://schemas.microsoft.com/office/powerpoint/2010/main" val="26437492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itre 1">
            <a:extLst>
              <a:ext uri="{FF2B5EF4-FFF2-40B4-BE49-F238E27FC236}">
                <a16:creationId xmlns:a16="http://schemas.microsoft.com/office/drawing/2014/main" id="{703F4F76-7071-498A-8D55-78494606AF63}"/>
              </a:ext>
            </a:extLst>
          </p:cNvPr>
          <p:cNvSpPr txBox="1">
            <a:spLocks/>
          </p:cNvSpPr>
          <p:nvPr/>
        </p:nvSpPr>
        <p:spPr>
          <a:xfrm>
            <a:off x="838200" y="291037"/>
            <a:ext cx="10515600" cy="75283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en-US" dirty="0" err="1">
                <a:solidFill>
                  <a:schemeClr val="tx1">
                    <a:lumMod val="75000"/>
                    <a:lumOff val="25000"/>
                  </a:schemeClr>
                </a:solidFill>
              </a:rPr>
              <a:t>Théorie</a:t>
            </a:r>
            <a:r>
              <a:rPr lang="en-US" dirty="0">
                <a:solidFill>
                  <a:schemeClr val="tx1">
                    <a:lumMod val="75000"/>
                    <a:lumOff val="25000"/>
                  </a:schemeClr>
                </a:solidFill>
              </a:rPr>
              <a:t> des étapes communes</a:t>
            </a:r>
            <a:endParaRPr lang="en-US" sz="4800" dirty="0">
              <a:solidFill>
                <a:schemeClr val="tx1">
                  <a:lumMod val="75000"/>
                  <a:lumOff val="25000"/>
                </a:schemeClr>
              </a:solidFill>
            </a:endParaRPr>
          </a:p>
        </p:txBody>
      </p:sp>
      <p:graphicFrame>
        <p:nvGraphicFramePr>
          <p:cNvPr id="2" name="Objet 1">
            <a:extLst>
              <a:ext uri="{FF2B5EF4-FFF2-40B4-BE49-F238E27FC236}">
                <a16:creationId xmlns:a16="http://schemas.microsoft.com/office/drawing/2014/main" id="{25C54E4A-BF2D-4C43-A39A-583203A4113D}"/>
              </a:ext>
            </a:extLst>
          </p:cNvPr>
          <p:cNvGraphicFramePr>
            <a:graphicFrameLocks noChangeAspect="1"/>
          </p:cNvGraphicFramePr>
          <p:nvPr>
            <p:extLst>
              <p:ext uri="{D42A27DB-BD31-4B8C-83A1-F6EECF244321}">
                <p14:modId xmlns:p14="http://schemas.microsoft.com/office/powerpoint/2010/main" val="1109980456"/>
              </p:ext>
            </p:extLst>
          </p:nvPr>
        </p:nvGraphicFramePr>
        <p:xfrm>
          <a:off x="318366" y="1427162"/>
          <a:ext cx="11555267" cy="4764087"/>
        </p:xfrm>
        <a:graphic>
          <a:graphicData uri="http://schemas.openxmlformats.org/presentationml/2006/ole">
            <mc:AlternateContent xmlns:mc="http://schemas.openxmlformats.org/markup-compatibility/2006">
              <mc:Choice xmlns:v="urn:schemas-microsoft-com:vml" Requires="v">
                <p:oleObj spid="_x0000_s3082" name="Bitmap Image" r:id="rId4" imgW="10904400" imgH="4495680" progId="PBrush">
                  <p:embed/>
                </p:oleObj>
              </mc:Choice>
              <mc:Fallback>
                <p:oleObj name="Bitmap Image" r:id="rId4" imgW="10904400" imgH="4495680" progId="PBrush">
                  <p:embed/>
                  <p:pic>
                    <p:nvPicPr>
                      <p:cNvPr id="0" name=""/>
                      <p:cNvPicPr/>
                      <p:nvPr/>
                    </p:nvPicPr>
                    <p:blipFill>
                      <a:blip r:embed="rId5"/>
                      <a:stretch>
                        <a:fillRect/>
                      </a:stretch>
                    </p:blipFill>
                    <p:spPr>
                      <a:xfrm>
                        <a:off x="318366" y="1427162"/>
                        <a:ext cx="11555267" cy="4764087"/>
                      </a:xfrm>
                      <a:prstGeom prst="rect">
                        <a:avLst/>
                      </a:prstGeom>
                    </p:spPr>
                  </p:pic>
                </p:oleObj>
              </mc:Fallback>
            </mc:AlternateContent>
          </a:graphicData>
        </a:graphic>
      </p:graphicFrame>
    </p:spTree>
    <p:extLst>
      <p:ext uri="{BB962C8B-B14F-4D97-AF65-F5344CB8AC3E}">
        <p14:creationId xmlns:p14="http://schemas.microsoft.com/office/powerpoint/2010/main" val="49375324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308</TotalTime>
  <Words>1024</Words>
  <Application>Microsoft Office PowerPoint</Application>
  <PresentationFormat>Grand écran</PresentationFormat>
  <Paragraphs>277</Paragraphs>
  <Slides>29</Slides>
  <Notes>16</Notes>
  <HiddenSlides>1</HiddenSlides>
  <MMClips>0</MMClips>
  <ScaleCrop>false</ScaleCrop>
  <HeadingPairs>
    <vt:vector size="8" baseType="variant">
      <vt:variant>
        <vt:lpstr>Polices utilisées</vt:lpstr>
      </vt:variant>
      <vt:variant>
        <vt:i4>9</vt:i4>
      </vt:variant>
      <vt:variant>
        <vt:lpstr>Thème</vt:lpstr>
      </vt:variant>
      <vt:variant>
        <vt:i4>2</vt:i4>
      </vt:variant>
      <vt:variant>
        <vt:lpstr>Serveurs OLE incorporés</vt:lpstr>
      </vt:variant>
      <vt:variant>
        <vt:i4>1</vt:i4>
      </vt:variant>
      <vt:variant>
        <vt:lpstr>Titres des diapositives</vt:lpstr>
      </vt:variant>
      <vt:variant>
        <vt:i4>29</vt:i4>
      </vt:variant>
    </vt:vector>
  </HeadingPairs>
  <TitlesOfParts>
    <vt:vector size="41" baseType="lpstr">
      <vt:lpstr>Arial</vt:lpstr>
      <vt:lpstr>Calibri</vt:lpstr>
      <vt:lpstr>Calibri Light</vt:lpstr>
      <vt:lpstr>Courier New</vt:lpstr>
      <vt:lpstr>KyivType Sans Medium2</vt:lpstr>
      <vt:lpstr>KyivType Sans2</vt:lpstr>
      <vt:lpstr>Midnight Signature</vt:lpstr>
      <vt:lpstr>Roboto Light</vt:lpstr>
      <vt:lpstr>Wingdings</vt:lpstr>
      <vt:lpstr>Thème Office</vt:lpstr>
      <vt:lpstr>Conception personnalisée</vt:lpstr>
      <vt:lpstr>Bitmap Image</vt:lpstr>
      <vt:lpstr>Présentation PowerPoint</vt:lpstr>
      <vt:lpstr>Présentation PowerPoint</vt:lpstr>
      <vt:lpstr>Planning IMMERSION Niveau 1 «nouvelle version refonte»</vt:lpstr>
      <vt:lpstr>Rythme apprentissage produits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Jeu « carte produit »</vt:lpstr>
      <vt:lpstr>Présentation PowerPoint</vt:lpstr>
      <vt:lpstr>Présentation PowerPoint</vt:lpstr>
      <vt:lpstr>Présentation PowerPoint</vt:lpstr>
      <vt:lpstr>Présentation PowerPoint</vt:lpstr>
      <vt:lpstr>Jeu de « la chaine »</vt:lpstr>
      <vt:lpstr>Présentation PowerPoint</vt:lpstr>
      <vt:lpstr>Présentation PowerPoint</vt:lpstr>
      <vt:lpstr>Présentation PowerPoint</vt:lpstr>
      <vt:lpstr>Grand Quiz</vt:lpstr>
      <vt:lpstr>Présentation PowerPoint</vt:lpstr>
      <vt:lpstr>Présentation PowerPoint</vt:lpstr>
      <vt:lpstr>Présentation PowerPoint</vt:lpstr>
      <vt:lpstr>Présentation PowerPoint</vt:lpstr>
      <vt:lpstr>Présentation PowerPoint</vt:lpstr>
      <vt:lpstr>Fin de formation</vt:lpstr>
      <vt:lpstr>Fin de formation</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BASSON Sophie</dc:creator>
  <cp:lastModifiedBy>BASSON Sophie</cp:lastModifiedBy>
  <cp:revision>8</cp:revision>
  <dcterms:created xsi:type="dcterms:W3CDTF">2023-03-16T15:06:39Z</dcterms:created>
  <dcterms:modified xsi:type="dcterms:W3CDTF">2023-03-27T10:28:35Z</dcterms:modified>
</cp:coreProperties>
</file>